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62A6C-144C-4318-880C-92FCBDA4E7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15A9B5-15DE-40C1-A722-71300D68CB8A}">
      <dgm:prSet phldrT="[Tekst]"/>
      <dgm:spPr/>
      <dgm:t>
        <a:bodyPr/>
        <a:lstStyle/>
        <a:p>
          <a:r>
            <a:rPr lang="pl-PL" dirty="0" smtClean="0"/>
            <a:t>Odpady</a:t>
          </a:r>
          <a:endParaRPr lang="pl-PL" dirty="0"/>
        </a:p>
      </dgm:t>
    </dgm:pt>
    <dgm:pt modelId="{8F82321C-5D51-4E2D-B523-73CB0E47A7BE}" type="parTrans" cxnId="{96B75949-6E0C-43A1-B3CF-19EB2ED5ABCB}">
      <dgm:prSet/>
      <dgm:spPr/>
      <dgm:t>
        <a:bodyPr/>
        <a:lstStyle/>
        <a:p>
          <a:endParaRPr lang="pl-PL"/>
        </a:p>
      </dgm:t>
    </dgm:pt>
    <dgm:pt modelId="{DF1A8505-2370-4F2A-9F89-1FF84AAEF44C}" type="sibTrans" cxnId="{96B75949-6E0C-43A1-B3CF-19EB2ED5ABCB}">
      <dgm:prSet/>
      <dgm:spPr/>
      <dgm:t>
        <a:bodyPr/>
        <a:lstStyle/>
        <a:p>
          <a:endParaRPr lang="pl-PL"/>
        </a:p>
      </dgm:t>
    </dgm:pt>
    <dgm:pt modelId="{97ED358A-4A61-475C-93F4-4AEB823DA71F}">
      <dgm:prSet phldrT="[Tekst]"/>
      <dgm:spPr/>
      <dgm:t>
        <a:bodyPr/>
        <a:lstStyle/>
        <a:p>
          <a:r>
            <a:rPr lang="pl-PL" dirty="0" smtClean="0"/>
            <a:t>Przetworzenie</a:t>
          </a:r>
          <a:endParaRPr lang="pl-PL" dirty="0"/>
        </a:p>
      </dgm:t>
    </dgm:pt>
    <dgm:pt modelId="{CF715D56-C4D0-4874-BE75-21CA038F7B96}" type="parTrans" cxnId="{F101E7F4-BFF7-468C-A542-6DB9381FA49E}">
      <dgm:prSet/>
      <dgm:spPr/>
      <dgm:t>
        <a:bodyPr/>
        <a:lstStyle/>
        <a:p>
          <a:endParaRPr lang="pl-PL"/>
        </a:p>
      </dgm:t>
    </dgm:pt>
    <dgm:pt modelId="{11E47BEF-4811-42AB-8B55-A3D838DC3295}" type="sibTrans" cxnId="{F101E7F4-BFF7-468C-A542-6DB9381FA49E}">
      <dgm:prSet/>
      <dgm:spPr/>
      <dgm:t>
        <a:bodyPr/>
        <a:lstStyle/>
        <a:p>
          <a:endParaRPr lang="pl-PL"/>
        </a:p>
      </dgm:t>
    </dgm:pt>
    <dgm:pt modelId="{E2984E23-1003-4AB9-B4BC-6602C61C9B2A}">
      <dgm:prSet phldrT="[Tekst]"/>
      <dgm:spPr/>
      <dgm:t>
        <a:bodyPr/>
        <a:lstStyle/>
        <a:p>
          <a:r>
            <a:rPr lang="pl-PL" dirty="0" smtClean="0"/>
            <a:t>Uzyskanie produktów zdatnych do użytku</a:t>
          </a:r>
          <a:endParaRPr lang="pl-PL" dirty="0"/>
        </a:p>
      </dgm:t>
    </dgm:pt>
    <dgm:pt modelId="{38DD8ED5-49F8-4BC1-BCE0-0F0B56AC8E96}" type="parTrans" cxnId="{D1765691-F237-4326-937E-30B461F006A5}">
      <dgm:prSet/>
      <dgm:spPr/>
      <dgm:t>
        <a:bodyPr/>
        <a:lstStyle/>
        <a:p>
          <a:endParaRPr lang="pl-PL"/>
        </a:p>
      </dgm:t>
    </dgm:pt>
    <dgm:pt modelId="{899AB408-49E3-45D0-9384-D23DA170DA7D}" type="sibTrans" cxnId="{D1765691-F237-4326-937E-30B461F006A5}">
      <dgm:prSet/>
      <dgm:spPr/>
      <dgm:t>
        <a:bodyPr/>
        <a:lstStyle/>
        <a:p>
          <a:endParaRPr lang="pl-PL"/>
        </a:p>
      </dgm:t>
    </dgm:pt>
    <dgm:pt modelId="{EF59FCD2-D313-4DF2-8E28-AB7DE8A4DE0C}" type="pres">
      <dgm:prSet presAssocID="{CF462A6C-144C-4318-880C-92FCBDA4E7B8}" presName="CompostProcess" presStyleCnt="0">
        <dgm:presLayoutVars>
          <dgm:dir/>
          <dgm:resizeHandles val="exact"/>
        </dgm:presLayoutVars>
      </dgm:prSet>
      <dgm:spPr/>
    </dgm:pt>
    <dgm:pt modelId="{15982D7E-83CC-401D-8406-907C7501A576}" type="pres">
      <dgm:prSet presAssocID="{CF462A6C-144C-4318-880C-92FCBDA4E7B8}" presName="arrow" presStyleLbl="bgShp" presStyleIdx="0" presStyleCnt="1" custLinFactNeighborX="5294"/>
      <dgm:spPr/>
    </dgm:pt>
    <dgm:pt modelId="{6AC62E49-FF23-4EF1-874F-9D83B0C6AC32}" type="pres">
      <dgm:prSet presAssocID="{CF462A6C-144C-4318-880C-92FCBDA4E7B8}" presName="linearProcess" presStyleCnt="0"/>
      <dgm:spPr/>
    </dgm:pt>
    <dgm:pt modelId="{6BEDD6A5-0A17-4D3F-A25C-B9F17A075F62}" type="pres">
      <dgm:prSet presAssocID="{2B15A9B5-15DE-40C1-A722-71300D68CB8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3FACD9-6DC7-4A93-ACE4-D2616B7ABEF0}" type="pres">
      <dgm:prSet presAssocID="{DF1A8505-2370-4F2A-9F89-1FF84AAEF44C}" presName="sibTrans" presStyleCnt="0"/>
      <dgm:spPr/>
    </dgm:pt>
    <dgm:pt modelId="{12BEB9A1-4C1E-480B-BE80-581213EEEC16}" type="pres">
      <dgm:prSet presAssocID="{97ED358A-4A61-475C-93F4-4AEB823DA7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D9B21-9440-49FA-B25D-BDF00EA7558C}" type="pres">
      <dgm:prSet presAssocID="{11E47BEF-4811-42AB-8B55-A3D838DC3295}" presName="sibTrans" presStyleCnt="0"/>
      <dgm:spPr/>
    </dgm:pt>
    <dgm:pt modelId="{FDEA52FE-8C0D-42B3-9F5E-A1FCA3C1F280}" type="pres">
      <dgm:prSet presAssocID="{E2984E23-1003-4AB9-B4BC-6602C61C9B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765691-F237-4326-937E-30B461F006A5}" srcId="{CF462A6C-144C-4318-880C-92FCBDA4E7B8}" destId="{E2984E23-1003-4AB9-B4BC-6602C61C9B2A}" srcOrd="2" destOrd="0" parTransId="{38DD8ED5-49F8-4BC1-BCE0-0F0B56AC8E96}" sibTransId="{899AB408-49E3-45D0-9384-D23DA170DA7D}"/>
    <dgm:cxn modelId="{96B75949-6E0C-43A1-B3CF-19EB2ED5ABCB}" srcId="{CF462A6C-144C-4318-880C-92FCBDA4E7B8}" destId="{2B15A9B5-15DE-40C1-A722-71300D68CB8A}" srcOrd="0" destOrd="0" parTransId="{8F82321C-5D51-4E2D-B523-73CB0E47A7BE}" sibTransId="{DF1A8505-2370-4F2A-9F89-1FF84AAEF44C}"/>
    <dgm:cxn modelId="{91AB48D7-9718-4DC9-B22E-A606741B7C07}" type="presOf" srcId="{E2984E23-1003-4AB9-B4BC-6602C61C9B2A}" destId="{FDEA52FE-8C0D-42B3-9F5E-A1FCA3C1F280}" srcOrd="0" destOrd="0" presId="urn:microsoft.com/office/officeart/2005/8/layout/hProcess9"/>
    <dgm:cxn modelId="{F101E7F4-BFF7-468C-A542-6DB9381FA49E}" srcId="{CF462A6C-144C-4318-880C-92FCBDA4E7B8}" destId="{97ED358A-4A61-475C-93F4-4AEB823DA71F}" srcOrd="1" destOrd="0" parTransId="{CF715D56-C4D0-4874-BE75-21CA038F7B96}" sibTransId="{11E47BEF-4811-42AB-8B55-A3D838DC3295}"/>
    <dgm:cxn modelId="{198FC36F-D23B-4A16-9585-ACD50F945A13}" type="presOf" srcId="{97ED358A-4A61-475C-93F4-4AEB823DA71F}" destId="{12BEB9A1-4C1E-480B-BE80-581213EEEC16}" srcOrd="0" destOrd="0" presId="urn:microsoft.com/office/officeart/2005/8/layout/hProcess9"/>
    <dgm:cxn modelId="{7C68648C-F8AD-40ED-865D-C024B0BE200D}" type="presOf" srcId="{CF462A6C-144C-4318-880C-92FCBDA4E7B8}" destId="{EF59FCD2-D313-4DF2-8E28-AB7DE8A4DE0C}" srcOrd="0" destOrd="0" presId="urn:microsoft.com/office/officeart/2005/8/layout/hProcess9"/>
    <dgm:cxn modelId="{8612FF57-8705-4A7E-981B-BF2C28D79F30}" type="presOf" srcId="{2B15A9B5-15DE-40C1-A722-71300D68CB8A}" destId="{6BEDD6A5-0A17-4D3F-A25C-B9F17A075F62}" srcOrd="0" destOrd="0" presId="urn:microsoft.com/office/officeart/2005/8/layout/hProcess9"/>
    <dgm:cxn modelId="{81681033-DE1C-4B62-A94F-7435E0780931}" type="presParOf" srcId="{EF59FCD2-D313-4DF2-8E28-AB7DE8A4DE0C}" destId="{15982D7E-83CC-401D-8406-907C7501A576}" srcOrd="0" destOrd="0" presId="urn:microsoft.com/office/officeart/2005/8/layout/hProcess9"/>
    <dgm:cxn modelId="{2F187FB4-0AAF-41A9-9E4C-6DAB6EE866E8}" type="presParOf" srcId="{EF59FCD2-D313-4DF2-8E28-AB7DE8A4DE0C}" destId="{6AC62E49-FF23-4EF1-874F-9D83B0C6AC32}" srcOrd="1" destOrd="0" presId="urn:microsoft.com/office/officeart/2005/8/layout/hProcess9"/>
    <dgm:cxn modelId="{59A70DD4-F618-4D58-84A5-2A4BFA0503B0}" type="presParOf" srcId="{6AC62E49-FF23-4EF1-874F-9D83B0C6AC32}" destId="{6BEDD6A5-0A17-4D3F-A25C-B9F17A075F62}" srcOrd="0" destOrd="0" presId="urn:microsoft.com/office/officeart/2005/8/layout/hProcess9"/>
    <dgm:cxn modelId="{C3592B42-9C6A-4369-AF6C-EDD60A4E040E}" type="presParOf" srcId="{6AC62E49-FF23-4EF1-874F-9D83B0C6AC32}" destId="{753FACD9-6DC7-4A93-ACE4-D2616B7ABEF0}" srcOrd="1" destOrd="0" presId="urn:microsoft.com/office/officeart/2005/8/layout/hProcess9"/>
    <dgm:cxn modelId="{2C4D2243-0FE4-4E40-B985-B8EBA385ABD9}" type="presParOf" srcId="{6AC62E49-FF23-4EF1-874F-9D83B0C6AC32}" destId="{12BEB9A1-4C1E-480B-BE80-581213EEEC16}" srcOrd="2" destOrd="0" presId="urn:microsoft.com/office/officeart/2005/8/layout/hProcess9"/>
    <dgm:cxn modelId="{1002AEBC-0B71-4983-A3F8-5E4840983705}" type="presParOf" srcId="{6AC62E49-FF23-4EF1-874F-9D83B0C6AC32}" destId="{DE0D9B21-9440-49FA-B25D-BDF00EA7558C}" srcOrd="3" destOrd="0" presId="urn:microsoft.com/office/officeart/2005/8/layout/hProcess9"/>
    <dgm:cxn modelId="{0C6498D8-E311-4BA7-B3E0-499407B7CC32}" type="presParOf" srcId="{6AC62E49-FF23-4EF1-874F-9D83B0C6AC32}" destId="{FDEA52FE-8C0D-42B3-9F5E-A1FCA3C1F2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C007A-5D96-4EE6-B9D0-66F8C211B6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CF2578-7C91-4A38-9BD5-3401544496B0}">
      <dgm:prSet phldrT="[Tekst]"/>
      <dgm:spPr/>
      <dgm:t>
        <a:bodyPr/>
        <a:lstStyle/>
        <a:p>
          <a:r>
            <a:rPr lang="pl-PL" dirty="0" smtClean="0"/>
            <a:t>Rozdrabnianie</a:t>
          </a:r>
          <a:endParaRPr lang="pl-PL" dirty="0"/>
        </a:p>
      </dgm:t>
    </dgm:pt>
    <dgm:pt modelId="{A2232B3C-D863-4925-8E9F-1CC6B824A0F3}" type="parTrans" cxnId="{23412028-B9D3-424F-AEA9-04A723ACAD6B}">
      <dgm:prSet/>
      <dgm:spPr/>
      <dgm:t>
        <a:bodyPr/>
        <a:lstStyle/>
        <a:p>
          <a:endParaRPr lang="pl-PL"/>
        </a:p>
      </dgm:t>
    </dgm:pt>
    <dgm:pt modelId="{5697228A-9E9E-4EB3-99DB-EB49D53CD20B}" type="sibTrans" cxnId="{23412028-B9D3-424F-AEA9-04A723ACAD6B}">
      <dgm:prSet/>
      <dgm:spPr/>
      <dgm:t>
        <a:bodyPr/>
        <a:lstStyle/>
        <a:p>
          <a:endParaRPr lang="pl-PL"/>
        </a:p>
      </dgm:t>
    </dgm:pt>
    <dgm:pt modelId="{AD9A3616-BD65-46A3-958F-46FEF1A63B61}">
      <dgm:prSet phldrT="[Tekst]"/>
      <dgm:spPr/>
      <dgm:t>
        <a:bodyPr/>
        <a:lstStyle/>
        <a:p>
          <a:r>
            <a:rPr lang="pl-PL" dirty="0" smtClean="0"/>
            <a:t>Wydzielanie odpadów zdatnych do dalszego recyklingu</a:t>
          </a:r>
          <a:endParaRPr lang="pl-PL" dirty="0"/>
        </a:p>
      </dgm:t>
    </dgm:pt>
    <dgm:pt modelId="{70EA28D8-DC33-4DB6-8683-E5201EFD0B99}" type="parTrans" cxnId="{DA687F0D-6FF3-4306-A880-BC46F2A7B4BE}">
      <dgm:prSet/>
      <dgm:spPr/>
      <dgm:t>
        <a:bodyPr/>
        <a:lstStyle/>
        <a:p>
          <a:endParaRPr lang="pl-PL"/>
        </a:p>
      </dgm:t>
    </dgm:pt>
    <dgm:pt modelId="{6841168E-1079-4D81-8FB3-7A47FC87CE15}" type="sibTrans" cxnId="{DA687F0D-6FF3-4306-A880-BC46F2A7B4BE}">
      <dgm:prSet/>
      <dgm:spPr/>
      <dgm:t>
        <a:bodyPr/>
        <a:lstStyle/>
        <a:p>
          <a:endParaRPr lang="pl-PL"/>
        </a:p>
      </dgm:t>
    </dgm:pt>
    <dgm:pt modelId="{00C66AD3-78C5-40D8-AF8A-52A1A52CD52C}" type="pres">
      <dgm:prSet presAssocID="{350C007A-5D96-4EE6-B9D0-66F8C211B6EC}" presName="CompostProcess" presStyleCnt="0">
        <dgm:presLayoutVars>
          <dgm:dir/>
          <dgm:resizeHandles val="exact"/>
        </dgm:presLayoutVars>
      </dgm:prSet>
      <dgm:spPr/>
    </dgm:pt>
    <dgm:pt modelId="{0299C9B8-0C91-4104-A8D8-5321B1B245D7}" type="pres">
      <dgm:prSet presAssocID="{350C007A-5D96-4EE6-B9D0-66F8C211B6EC}" presName="arrow" presStyleLbl="bgShp" presStyleIdx="0" presStyleCnt="1"/>
      <dgm:spPr/>
    </dgm:pt>
    <dgm:pt modelId="{F1AD6063-FE16-4161-AF62-E5C20B958437}" type="pres">
      <dgm:prSet presAssocID="{350C007A-5D96-4EE6-B9D0-66F8C211B6EC}" presName="linearProcess" presStyleCnt="0"/>
      <dgm:spPr/>
    </dgm:pt>
    <dgm:pt modelId="{47DC59A3-1BB8-4A31-8994-30F3613008D9}" type="pres">
      <dgm:prSet presAssocID="{12CF2578-7C91-4A38-9BD5-3401544496B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D864-6D80-47E1-B3A7-842D4C92AE43}" type="pres">
      <dgm:prSet presAssocID="{5697228A-9E9E-4EB3-99DB-EB49D53CD20B}" presName="sibTrans" presStyleCnt="0"/>
      <dgm:spPr/>
    </dgm:pt>
    <dgm:pt modelId="{EED0DC25-505E-4C41-9B74-F617566E1D73}" type="pres">
      <dgm:prSet presAssocID="{AD9A3616-BD65-46A3-958F-46FEF1A63B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2F1081-D703-48E4-8377-DACF71E9A365}" type="presOf" srcId="{350C007A-5D96-4EE6-B9D0-66F8C211B6EC}" destId="{00C66AD3-78C5-40D8-AF8A-52A1A52CD52C}" srcOrd="0" destOrd="0" presId="urn:microsoft.com/office/officeart/2005/8/layout/hProcess9"/>
    <dgm:cxn modelId="{DA687F0D-6FF3-4306-A880-BC46F2A7B4BE}" srcId="{350C007A-5D96-4EE6-B9D0-66F8C211B6EC}" destId="{AD9A3616-BD65-46A3-958F-46FEF1A63B61}" srcOrd="1" destOrd="0" parTransId="{70EA28D8-DC33-4DB6-8683-E5201EFD0B99}" sibTransId="{6841168E-1079-4D81-8FB3-7A47FC87CE15}"/>
    <dgm:cxn modelId="{23412028-B9D3-424F-AEA9-04A723ACAD6B}" srcId="{350C007A-5D96-4EE6-B9D0-66F8C211B6EC}" destId="{12CF2578-7C91-4A38-9BD5-3401544496B0}" srcOrd="0" destOrd="0" parTransId="{A2232B3C-D863-4925-8E9F-1CC6B824A0F3}" sibTransId="{5697228A-9E9E-4EB3-99DB-EB49D53CD20B}"/>
    <dgm:cxn modelId="{FBEC06A8-F1F4-4EBC-BE7E-51CAFF108BB9}" type="presOf" srcId="{AD9A3616-BD65-46A3-958F-46FEF1A63B61}" destId="{EED0DC25-505E-4C41-9B74-F617566E1D73}" srcOrd="0" destOrd="0" presId="urn:microsoft.com/office/officeart/2005/8/layout/hProcess9"/>
    <dgm:cxn modelId="{0E124AB2-D752-400B-993F-244D6117FCB9}" type="presOf" srcId="{12CF2578-7C91-4A38-9BD5-3401544496B0}" destId="{47DC59A3-1BB8-4A31-8994-30F3613008D9}" srcOrd="0" destOrd="0" presId="urn:microsoft.com/office/officeart/2005/8/layout/hProcess9"/>
    <dgm:cxn modelId="{37591860-7DAC-42CB-9F2D-1F8042DB2CAD}" type="presParOf" srcId="{00C66AD3-78C5-40D8-AF8A-52A1A52CD52C}" destId="{0299C9B8-0C91-4104-A8D8-5321B1B245D7}" srcOrd="0" destOrd="0" presId="urn:microsoft.com/office/officeart/2005/8/layout/hProcess9"/>
    <dgm:cxn modelId="{A1A307DA-8CC9-4D11-8B60-504BB3BCACFE}" type="presParOf" srcId="{00C66AD3-78C5-40D8-AF8A-52A1A52CD52C}" destId="{F1AD6063-FE16-4161-AF62-E5C20B958437}" srcOrd="1" destOrd="0" presId="urn:microsoft.com/office/officeart/2005/8/layout/hProcess9"/>
    <dgm:cxn modelId="{5DEF424D-50A4-43BA-AF81-F8A466A40840}" type="presParOf" srcId="{F1AD6063-FE16-4161-AF62-E5C20B958437}" destId="{47DC59A3-1BB8-4A31-8994-30F3613008D9}" srcOrd="0" destOrd="0" presId="urn:microsoft.com/office/officeart/2005/8/layout/hProcess9"/>
    <dgm:cxn modelId="{63E82759-E60B-4D27-AA59-A72751A08F1C}" type="presParOf" srcId="{F1AD6063-FE16-4161-AF62-E5C20B958437}" destId="{EC9ED864-6D80-47E1-B3A7-842D4C92AE43}" srcOrd="1" destOrd="0" presId="urn:microsoft.com/office/officeart/2005/8/layout/hProcess9"/>
    <dgm:cxn modelId="{FB849506-947A-4017-AB04-55A3511F36AD}" type="presParOf" srcId="{F1AD6063-FE16-4161-AF62-E5C20B958437}" destId="{EED0DC25-505E-4C41-9B74-F617566E1D7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7013A-970D-4E41-A75B-6E48C19885F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F864F8-6405-49BA-B0E2-E36AEAB83A29}">
      <dgm:prSet phldrT="[Tekst]"/>
      <dgm:spPr/>
      <dgm:t>
        <a:bodyPr/>
        <a:lstStyle/>
        <a:p>
          <a:r>
            <a:rPr lang="pl-PL" dirty="0" smtClean="0"/>
            <a:t>Rozdrabnianie</a:t>
          </a:r>
          <a:endParaRPr lang="pl-PL" dirty="0"/>
        </a:p>
      </dgm:t>
    </dgm:pt>
    <dgm:pt modelId="{417FA266-03AD-4A82-BA0C-BFD0CB0A8F36}" type="parTrans" cxnId="{AD0703D1-047C-4E12-9121-2B9A5E6D85B1}">
      <dgm:prSet/>
      <dgm:spPr/>
      <dgm:t>
        <a:bodyPr/>
        <a:lstStyle/>
        <a:p>
          <a:endParaRPr lang="pl-PL"/>
        </a:p>
      </dgm:t>
    </dgm:pt>
    <dgm:pt modelId="{5BE7B457-6F51-43AE-A8DF-01204F6E8143}" type="sibTrans" cxnId="{AD0703D1-047C-4E12-9121-2B9A5E6D85B1}">
      <dgm:prSet/>
      <dgm:spPr/>
      <dgm:t>
        <a:bodyPr/>
        <a:lstStyle/>
        <a:p>
          <a:endParaRPr lang="pl-PL"/>
        </a:p>
      </dgm:t>
    </dgm:pt>
    <dgm:pt modelId="{EE6747EC-847A-4511-A3E5-B6BFF793D71C}">
      <dgm:prSet phldrT="[Tekst]"/>
      <dgm:spPr/>
      <dgm:t>
        <a:bodyPr/>
        <a:lstStyle/>
        <a:p>
          <a:r>
            <a:rPr lang="pl-PL" dirty="0" smtClean="0"/>
            <a:t>Mieszanie z liśćmi, lub gałęziami.</a:t>
          </a:r>
          <a:endParaRPr lang="pl-PL" dirty="0"/>
        </a:p>
      </dgm:t>
    </dgm:pt>
    <dgm:pt modelId="{F0A47BEF-E4AE-45FF-A838-E13930FEB6B8}" type="parTrans" cxnId="{4D6B22D5-A942-4DDB-9CAD-57DFC0C05BF1}">
      <dgm:prSet/>
      <dgm:spPr/>
      <dgm:t>
        <a:bodyPr/>
        <a:lstStyle/>
        <a:p>
          <a:endParaRPr lang="pl-PL"/>
        </a:p>
      </dgm:t>
    </dgm:pt>
    <dgm:pt modelId="{44644F6E-375C-45D1-A298-1F30C04B26E3}" type="sibTrans" cxnId="{4D6B22D5-A942-4DDB-9CAD-57DFC0C05BF1}">
      <dgm:prSet/>
      <dgm:spPr/>
      <dgm:t>
        <a:bodyPr/>
        <a:lstStyle/>
        <a:p>
          <a:endParaRPr lang="pl-PL"/>
        </a:p>
      </dgm:t>
    </dgm:pt>
    <dgm:pt modelId="{7C15A794-AF54-4E66-BAB8-3C7EB2216976}">
      <dgm:prSet phldrT="[Tekst]"/>
      <dgm:spPr/>
      <dgm:t>
        <a:bodyPr/>
        <a:lstStyle/>
        <a:p>
          <a:r>
            <a:rPr lang="pl-PL" dirty="0" smtClean="0"/>
            <a:t>Kompostowanie</a:t>
          </a:r>
          <a:endParaRPr lang="pl-PL" dirty="0"/>
        </a:p>
      </dgm:t>
    </dgm:pt>
    <dgm:pt modelId="{30268A02-797B-4E45-80CC-EA1CE7CCC3A7}" type="parTrans" cxnId="{05F7B25A-37B2-4776-8175-C7FDDBA7DB2E}">
      <dgm:prSet/>
      <dgm:spPr/>
      <dgm:t>
        <a:bodyPr/>
        <a:lstStyle/>
        <a:p>
          <a:endParaRPr lang="pl-PL"/>
        </a:p>
      </dgm:t>
    </dgm:pt>
    <dgm:pt modelId="{60DCFDBA-34D7-4CDC-8EA6-490DF332B5BB}" type="sibTrans" cxnId="{05F7B25A-37B2-4776-8175-C7FDDBA7DB2E}">
      <dgm:prSet/>
      <dgm:spPr/>
      <dgm:t>
        <a:bodyPr/>
        <a:lstStyle/>
        <a:p>
          <a:endParaRPr lang="pl-PL"/>
        </a:p>
      </dgm:t>
    </dgm:pt>
    <dgm:pt modelId="{34DBBCBE-67C1-4268-87FA-0716C67D630E}" type="pres">
      <dgm:prSet presAssocID="{4507013A-970D-4E41-A75B-6E48C19885F9}" presName="CompostProcess" presStyleCnt="0">
        <dgm:presLayoutVars>
          <dgm:dir/>
          <dgm:resizeHandles val="exact"/>
        </dgm:presLayoutVars>
      </dgm:prSet>
      <dgm:spPr/>
    </dgm:pt>
    <dgm:pt modelId="{398450D9-EC2A-4EEE-A0B3-B0E72FB053C9}" type="pres">
      <dgm:prSet presAssocID="{4507013A-970D-4E41-A75B-6E48C19885F9}" presName="arrow" presStyleLbl="bgShp" presStyleIdx="0" presStyleCnt="1" custScaleX="112670" custLinFactNeighborX="-5882" custLinFactNeighborY="2857"/>
      <dgm:spPr/>
    </dgm:pt>
    <dgm:pt modelId="{C0BFC347-C4B5-4EB7-A489-6E56D1C9DF9F}" type="pres">
      <dgm:prSet presAssocID="{4507013A-970D-4E41-A75B-6E48C19885F9}" presName="linearProcess" presStyleCnt="0"/>
      <dgm:spPr/>
    </dgm:pt>
    <dgm:pt modelId="{5D97808C-79E1-4637-B92C-BF0141365F77}" type="pres">
      <dgm:prSet presAssocID="{9EF864F8-6405-49BA-B0E2-E36AEAB83A29}" presName="textNode" presStyleLbl="node1" presStyleIdx="0" presStyleCnt="3" custScaleX="100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E03401-0230-4D81-BC48-87E5866082F7}" type="pres">
      <dgm:prSet presAssocID="{5BE7B457-6F51-43AE-A8DF-01204F6E8143}" presName="sibTrans" presStyleCnt="0"/>
      <dgm:spPr/>
    </dgm:pt>
    <dgm:pt modelId="{A0699475-F087-42EA-8AF8-348CD12A64F4}" type="pres">
      <dgm:prSet presAssocID="{EE6747EC-847A-4511-A3E5-B6BFF793D71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3DB80C-96AC-4CD0-9F2E-75B22F054CCB}" type="pres">
      <dgm:prSet presAssocID="{44644F6E-375C-45D1-A298-1F30C04B26E3}" presName="sibTrans" presStyleCnt="0"/>
      <dgm:spPr/>
    </dgm:pt>
    <dgm:pt modelId="{A923FDF4-149C-478D-BA0B-67A22FFF9AE8}" type="pres">
      <dgm:prSet presAssocID="{7C15A794-AF54-4E66-BAB8-3C7EB221697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0703D1-047C-4E12-9121-2B9A5E6D85B1}" srcId="{4507013A-970D-4E41-A75B-6E48C19885F9}" destId="{9EF864F8-6405-49BA-B0E2-E36AEAB83A29}" srcOrd="0" destOrd="0" parTransId="{417FA266-03AD-4A82-BA0C-BFD0CB0A8F36}" sibTransId="{5BE7B457-6F51-43AE-A8DF-01204F6E8143}"/>
    <dgm:cxn modelId="{EE8A2735-E46E-499C-A9EA-5C06857B1B53}" type="presOf" srcId="{4507013A-970D-4E41-A75B-6E48C19885F9}" destId="{34DBBCBE-67C1-4268-87FA-0716C67D630E}" srcOrd="0" destOrd="0" presId="urn:microsoft.com/office/officeart/2005/8/layout/hProcess9"/>
    <dgm:cxn modelId="{2CE40751-95CC-438D-85CB-6BD452BADF2F}" type="presOf" srcId="{7C15A794-AF54-4E66-BAB8-3C7EB2216976}" destId="{A923FDF4-149C-478D-BA0B-67A22FFF9AE8}" srcOrd="0" destOrd="0" presId="urn:microsoft.com/office/officeart/2005/8/layout/hProcess9"/>
    <dgm:cxn modelId="{91B96305-E30B-41EB-B1D8-FF992D585ECA}" type="presOf" srcId="{9EF864F8-6405-49BA-B0E2-E36AEAB83A29}" destId="{5D97808C-79E1-4637-B92C-BF0141365F77}" srcOrd="0" destOrd="0" presId="urn:microsoft.com/office/officeart/2005/8/layout/hProcess9"/>
    <dgm:cxn modelId="{05F7B25A-37B2-4776-8175-C7FDDBA7DB2E}" srcId="{4507013A-970D-4E41-A75B-6E48C19885F9}" destId="{7C15A794-AF54-4E66-BAB8-3C7EB2216976}" srcOrd="2" destOrd="0" parTransId="{30268A02-797B-4E45-80CC-EA1CE7CCC3A7}" sibTransId="{60DCFDBA-34D7-4CDC-8EA6-490DF332B5BB}"/>
    <dgm:cxn modelId="{4D6B22D5-A942-4DDB-9CAD-57DFC0C05BF1}" srcId="{4507013A-970D-4E41-A75B-6E48C19885F9}" destId="{EE6747EC-847A-4511-A3E5-B6BFF793D71C}" srcOrd="1" destOrd="0" parTransId="{F0A47BEF-E4AE-45FF-A838-E13930FEB6B8}" sibTransId="{44644F6E-375C-45D1-A298-1F30C04B26E3}"/>
    <dgm:cxn modelId="{7D9B3BF0-28FF-4A5D-88FF-3CF418AF5445}" type="presOf" srcId="{EE6747EC-847A-4511-A3E5-B6BFF793D71C}" destId="{A0699475-F087-42EA-8AF8-348CD12A64F4}" srcOrd="0" destOrd="0" presId="urn:microsoft.com/office/officeart/2005/8/layout/hProcess9"/>
    <dgm:cxn modelId="{E2C55234-3D89-429B-8AB9-99BC16C15052}" type="presParOf" srcId="{34DBBCBE-67C1-4268-87FA-0716C67D630E}" destId="{398450D9-EC2A-4EEE-A0B3-B0E72FB053C9}" srcOrd="0" destOrd="0" presId="urn:microsoft.com/office/officeart/2005/8/layout/hProcess9"/>
    <dgm:cxn modelId="{12FAD9BE-C170-4AD6-B2B3-CF2D9C611832}" type="presParOf" srcId="{34DBBCBE-67C1-4268-87FA-0716C67D630E}" destId="{C0BFC347-C4B5-4EB7-A489-6E56D1C9DF9F}" srcOrd="1" destOrd="0" presId="urn:microsoft.com/office/officeart/2005/8/layout/hProcess9"/>
    <dgm:cxn modelId="{670CBA01-0905-4A06-B31C-E1CF9F8DDB91}" type="presParOf" srcId="{C0BFC347-C4B5-4EB7-A489-6E56D1C9DF9F}" destId="{5D97808C-79E1-4637-B92C-BF0141365F77}" srcOrd="0" destOrd="0" presId="urn:microsoft.com/office/officeart/2005/8/layout/hProcess9"/>
    <dgm:cxn modelId="{BBAA8340-1B8C-4C62-8D7B-1F8C909A76B4}" type="presParOf" srcId="{C0BFC347-C4B5-4EB7-A489-6E56D1C9DF9F}" destId="{CAE03401-0230-4D81-BC48-87E5866082F7}" srcOrd="1" destOrd="0" presId="urn:microsoft.com/office/officeart/2005/8/layout/hProcess9"/>
    <dgm:cxn modelId="{E1B71E6C-BECE-4901-9325-24A4A0EC4BE8}" type="presParOf" srcId="{C0BFC347-C4B5-4EB7-A489-6E56D1C9DF9F}" destId="{A0699475-F087-42EA-8AF8-348CD12A64F4}" srcOrd="2" destOrd="0" presId="urn:microsoft.com/office/officeart/2005/8/layout/hProcess9"/>
    <dgm:cxn modelId="{C8DD317C-57BB-4416-9D5A-7EC8E11B9112}" type="presParOf" srcId="{C0BFC347-C4B5-4EB7-A489-6E56D1C9DF9F}" destId="{743DB80C-96AC-4CD0-9F2E-75B22F054CCB}" srcOrd="3" destOrd="0" presId="urn:microsoft.com/office/officeart/2005/8/layout/hProcess9"/>
    <dgm:cxn modelId="{30AD12A3-8AC5-4A10-9B1E-1C1E3982092D}" type="presParOf" srcId="{C0BFC347-C4B5-4EB7-A489-6E56D1C9DF9F}" destId="{A923FDF4-149C-478D-BA0B-67A22FFF9A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82D7E-83CC-401D-8406-907C7501A576}">
      <dsp:nvSpPr>
        <dsp:cNvPr id="0" name=""/>
        <dsp:cNvSpPr/>
      </dsp:nvSpPr>
      <dsp:spPr>
        <a:xfrm>
          <a:off x="432044" y="0"/>
          <a:ext cx="3060340" cy="203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DD6A5-0A17-4D3F-A25C-B9F17A075F62}">
      <dsp:nvSpPr>
        <dsp:cNvPr id="0" name=""/>
        <dsp:cNvSpPr/>
      </dsp:nvSpPr>
      <dsp:spPr>
        <a:xfrm>
          <a:off x="3867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Odpady</a:t>
          </a:r>
          <a:endParaRPr lang="pl-PL" sz="1100" kern="1200" dirty="0"/>
        </a:p>
      </dsp:txBody>
      <dsp:txXfrm>
        <a:off x="43545" y="649277"/>
        <a:ext cx="1079522" cy="733444"/>
      </dsp:txXfrm>
    </dsp:sp>
    <dsp:sp modelId="{12BEB9A1-4C1E-480B-BE80-581213EEEC16}">
      <dsp:nvSpPr>
        <dsp:cNvPr id="0" name=""/>
        <dsp:cNvSpPr/>
      </dsp:nvSpPr>
      <dsp:spPr>
        <a:xfrm>
          <a:off x="1220760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Przetworzenie</a:t>
          </a:r>
          <a:endParaRPr lang="pl-PL" sz="1100" kern="1200" dirty="0"/>
        </a:p>
      </dsp:txBody>
      <dsp:txXfrm>
        <a:off x="1260438" y="649277"/>
        <a:ext cx="1079522" cy="733444"/>
      </dsp:txXfrm>
    </dsp:sp>
    <dsp:sp modelId="{FDEA52FE-8C0D-42B3-9F5E-A1FCA3C1F280}">
      <dsp:nvSpPr>
        <dsp:cNvPr id="0" name=""/>
        <dsp:cNvSpPr/>
      </dsp:nvSpPr>
      <dsp:spPr>
        <a:xfrm>
          <a:off x="2437653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Uzyskanie produktów zdatnych do użytku</a:t>
          </a:r>
          <a:endParaRPr lang="pl-PL" sz="1100" kern="1200" dirty="0"/>
        </a:p>
      </dsp:txBody>
      <dsp:txXfrm>
        <a:off x="2477331" y="649277"/>
        <a:ext cx="1079522" cy="73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EE1EC5-B965-451C-93AC-BF14EAE9A8F1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F73472-9D03-410D-9A16-004F7F34322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i="1" dirty="0" smtClean="0">
                <a:latin typeface="Comic Sans MS" pitchFamily="66" charset="0"/>
              </a:rPr>
              <a:t>„Odpady to nie musi być koniec”</a:t>
            </a:r>
            <a:endParaRPr lang="pl-PL" sz="4000" b="1" i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Prezentacja multimedialna</a:t>
            </a:r>
          </a:p>
        </p:txBody>
      </p:sp>
      <p:pic>
        <p:nvPicPr>
          <p:cNvPr id="4" name="MachinimaSound.com_-_Summer_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6206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Schemat rozdrabniania: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269364" cy="4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8367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Rozdrabnianie:</a:t>
            </a:r>
            <a:endParaRPr lang="pl-PL" dirty="0"/>
          </a:p>
        </p:txBody>
      </p:sp>
      <p:pic>
        <p:nvPicPr>
          <p:cNvPr id="6146" name="Picture 2" descr="http://www.brewo.com/grafika/satrind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396422" cy="44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Biologiczne przetwarzanie odpadów.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555051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Obok mechanicznego przetwarzania odpadów istnieje również przetwarzanie biologiczne. Polega ono na mieszaniu rozdrobnionych odpadów (ZDATNYCH DO BIOLOGICZNEGO PRZETWARZANIA!) wraz z np. liśćmi, czy też gałęziami. Mieszanina ta trafia do bioreaktorów w kompostowni. Tworzenie się kompostu trwa od 21 do 28 dni. Tak przetworzone odpady mogą służyć jako np. nawóz.</a:t>
            </a:r>
          </a:p>
          <a:p>
            <a:r>
              <a:rPr lang="pl-PL" dirty="0" smtClean="0"/>
              <a:t>Krótki schemat: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6290274"/>
              </p:ext>
            </p:extLst>
          </p:nvPr>
        </p:nvGraphicFramePr>
        <p:xfrm>
          <a:off x="3131840" y="3429000"/>
          <a:ext cx="43924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219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92696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dirty="0" smtClean="0"/>
              <a:t>. Dalsze przetwarzanie mechaniczne.</a:t>
            </a:r>
          </a:p>
          <a:p>
            <a:r>
              <a:rPr lang="pl-PL" dirty="0" smtClean="0"/>
              <a:t>Odpady zdatne do następnych procesów recyklingowych są przetwarzane w zależności rodzaju materiału z którego są wykonane</a:t>
            </a:r>
          </a:p>
          <a:p>
            <a:r>
              <a:rPr lang="pl-PL" dirty="0" smtClean="0"/>
              <a:t>Np.</a:t>
            </a:r>
          </a:p>
          <a:p>
            <a:r>
              <a:rPr lang="pl-PL" dirty="0" smtClean="0"/>
              <a:t>Metal trafia do następnego przetopienia, dzięki temu można wytworzyć z niego nowe rzeczy. </a:t>
            </a:r>
            <a:endParaRPr lang="pl-PL" dirty="0"/>
          </a:p>
          <a:p>
            <a:r>
              <a:rPr lang="pl-PL" dirty="0" smtClean="0"/>
              <a:t>Ze szkłem dzieje się identycznie jak z przykładem wyżej.</a:t>
            </a:r>
          </a:p>
          <a:p>
            <a:r>
              <a:rPr lang="pl-PL" dirty="0" smtClean="0"/>
              <a:t>Odpady papiernicze są przetwarzane na papier niższej jakości np. papier toaletowy.</a:t>
            </a:r>
          </a:p>
        </p:txBody>
      </p:sp>
    </p:spTree>
    <p:extLst>
      <p:ext uri="{BB962C8B-B14F-4D97-AF65-F5344CB8AC3E}">
        <p14:creationId xmlns:p14="http://schemas.microsoft.com/office/powerpoint/2010/main" val="2204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Odpady niesegregowane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l-PL" dirty="0" smtClean="0"/>
              <a:t>Odpady, które  nie trafią do kosza mogą być dużym zagrożeniem dla środowiska naturalnego. Szkody jakie mogą wyrządzić to między innymi:</a:t>
            </a:r>
          </a:p>
          <a:p>
            <a:pPr>
              <a:buFontTx/>
              <a:buChar char="-"/>
            </a:pPr>
            <a:r>
              <a:rPr lang="pl-PL" dirty="0" smtClean="0"/>
              <a:t>śmierć wielu roślin i zwierząt,</a:t>
            </a:r>
          </a:p>
          <a:p>
            <a:pPr>
              <a:buFontTx/>
              <a:buChar char="-"/>
            </a:pPr>
            <a:r>
              <a:rPr lang="pl-PL" dirty="0" smtClean="0"/>
              <a:t>zanieczyszczenie zbiorników wodnych,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anieczyszczenie ziemi,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agrożenie dla człowieka,</a:t>
            </a:r>
          </a:p>
          <a:p>
            <a:pPr>
              <a:buFontTx/>
              <a:buChar char="-"/>
            </a:pPr>
            <a:r>
              <a:rPr lang="pl-PL" dirty="0" smtClean="0"/>
              <a:t>nie atrakcyjny wygląd danego obszaru.</a:t>
            </a:r>
          </a:p>
          <a:p>
            <a:pPr marL="6858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925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Oczywiście nie wszystkie odpady są niebezpieczne. Odpady naturalne takie jak skórki owoców itd. , są nieszkodliwe i rozkładają się bardzo szybko. Jednak niektóre zbędne produkty ulegają rozkładowi po bardzo długim czasie.</a:t>
            </a:r>
          </a:p>
          <a:p>
            <a:pPr algn="ctr"/>
            <a:r>
              <a:rPr lang="pl-PL" b="1" i="1" dirty="0" smtClean="0"/>
              <a:t>Szkło rozkłada się 4 000 lat.</a:t>
            </a:r>
          </a:p>
          <a:p>
            <a:pPr algn="ctr"/>
            <a:r>
              <a:rPr lang="pl-PL" b="1" i="1" dirty="0" smtClean="0"/>
              <a:t>Papier rozkłada się 6 miesięcy.</a:t>
            </a:r>
          </a:p>
          <a:p>
            <a:pPr algn="ctr"/>
            <a:r>
              <a:rPr lang="pl-PL" b="1" i="1" dirty="0" smtClean="0"/>
              <a:t>Plastik rozkłada się od 100 do 1000 lat.</a:t>
            </a:r>
          </a:p>
          <a:p>
            <a:pPr algn="ctr"/>
            <a:r>
              <a:rPr lang="pl-PL" b="1" i="1" dirty="0" smtClean="0"/>
              <a:t>Substancje szkodliwe będące składnikiem papierosów rozkładają się w ziemi 5 lat.</a:t>
            </a:r>
          </a:p>
          <a:p>
            <a:pPr algn="ctr"/>
            <a:r>
              <a:rPr lang="pl-PL" b="1" i="1" dirty="0" smtClean="0"/>
              <a:t>Metal rozkłada się do 1000 lat.</a:t>
            </a:r>
          </a:p>
          <a:p>
            <a:pPr algn="ctr"/>
            <a:r>
              <a:rPr lang="pl-PL" b="1" i="1" dirty="0" smtClean="0"/>
              <a:t>Kompost rozkłada się od 2 miesięcy do 1 roku.</a:t>
            </a:r>
          </a:p>
          <a:p>
            <a:pPr algn="ctr"/>
            <a:r>
              <a:rPr lang="pl-PL" b="1" i="1" dirty="0" smtClean="0"/>
              <a:t>Zwykła guma do żucia ulega rozkładowi dopiero po 5 latach!</a:t>
            </a:r>
          </a:p>
        </p:txBody>
      </p:sp>
    </p:spTree>
    <p:extLst>
      <p:ext uri="{BB962C8B-B14F-4D97-AF65-F5344CB8AC3E}">
        <p14:creationId xmlns:p14="http://schemas.microsoft.com/office/powerpoint/2010/main" val="21204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Zdjęcia zanieczyszczenia środowiska:</a:t>
            </a:r>
            <a:endParaRPr lang="pl-PL" dirty="0"/>
          </a:p>
        </p:txBody>
      </p:sp>
      <p:sp>
        <p:nvSpPr>
          <p:cNvPr id="3" name="AutoShape 2" descr="data:image/jpeg;base64,/9j/4AAQSkZJRgABAQAAAQABAAD/2wCEAAkGBhMSERUUEhQWFRMWFxwaGBgYGRwcHBwgHhcZHR0XHiAiHCYfHx0lGRscIC8gIycpLCwsHB8xNTEqNSYrLCkBCQoKDgwOGg8PGioiHyQsKSwsLCksLCwsLCksLCwsLCksKSwsLCwsLCwsLCwsLCwsLCwsLCwsLCwpLCwsKSwpKf/AABEIALQA8AMBIgACEQEDEQH/xAAcAAACAgMBAQAAAAAAAAAAAAAEBQMGAAECBwj/xAA+EAACAgAFAwIEAwYFAwMFAAABAgMRAAQSITEFE0EiUQYyYXFCgZEHFCNSobEVwdHh8DNi8UNykhYkU4Li/8QAGQEAAwEBAQAAAAAAAAAAAAAAAQIDAAQF/8QALBEAAgICAwABAwIFBQAAAAAAAAECERIhAzFBEyIyUXGBUpGhwfAEFEJhsf/aAAwDAQACEQMRAD8AJTMea0/Yg/3rEqzn+f8ArheshPge3viYxmuK/wCfbErFD4sy3839Rgn97PBJrCtcmx3sHf2H64mGQc7VX9vH+uNaNtk2UEaWRRsnm7HtWDjOrCtwbF1R/uP7YXPkibUttvya2+o5xGVIFBx7D7Vud8DJeMZDSdSBaU5G2mwpP19W1/TCfNZhgxDiRBQ0kUD+u6/cXghcyq2e6psg0XHG/wBPfGHqyKu1Mp2q7F4ymBxs7yuYDx/w6NUBd0f8wDjg1q50t7b0T7b4LynUI7bUAPl/vXgePtgggEWsgN+Gr34u6wy5VZsPQOGN/oB9cZl8oBq5Oo3QAAX7Vvv9cTtARydPNsKI254++I0W/kYt9F2wXyI2NkhhHkePqSPpftiOSJTezbmzud644xplYfhb6XeORKfO33NY2RlELSVSb3NCq3rHTFTtuPrVX9MDdy/I/W/88SLKL55wMhqOnGkAgXvQ3AP6bg4AliO+oU1mwd9ve+MGSKr86eL38YkWU1R0qPfZlP331D7/AFwFMGIgfJgMCeP/ADiODLMDZ3GHH7pIxPoTbxqNflsf7nEYyLDYpQ+//jF1yaFcSAT+/wCX+mNRt3LGhua3FD73gg5Y3p0jXWqiRdXWqgbrHGflSJC80oofhWv0G/JwuYuIDJkVsDUdO91vW/g++DMrlkUAJGfu3q9twTsPyxJl83CUDqbB4v7cHfbBRzB322HsP99/0wkpsZRIWVvP9B/nx/bGJEB4/wA8cyZ/StvINN+QBgI/EcPGtt/xAen7YRyHwDnArk/3xEa/7v0H+mBz1qM7CTfze1Hxjhc2GFght/ex+n+WBkBxolcXveOC/teOC3sK8cbYiMtbe22NdinCyn+YV7gEf7fpgeXqmgAINfv6gP0vnEDTNwAb+36g46GZoVp4Hhf9th9cSoouOja9amP4VVTyCQT9tvpgz/6lGwGpiNyOLHtvwB74AL2CK38mr/LjGmPspB8UP8sbFFFxrsJl+IiDqU6V5YAWefN7/TG8xC2wk9AYahqBHpa6auSCRzt9sQGZt65IvcAVtv8AUnEsmadjblnYbWws7cbkn6DAUEuhFF26RuHMK/pDLQ2/6dePryL3v6nAkyuxvVrfgjSpv7WB/Q1gqRiwo7eLr25OIgiLuG9W3qoE+RvX64ZLHoy43dkcObZas78rXgFtx5vBBzLCtywF0QBfvvxvjGdFHpLX/wDoP61/SscpkVYWGKtRsnckna/AHODo3xTvsGnzU0p+c6SdNbCro8cG9/8A44kynUpVFnSNJPA3JH+XGCP8FNVrP/wB/Pn2xOvSmA+baweBzgPfgyjNaCMr8V0BfqtgAd9Sk+4vjFkysncTuISVHJ0kgf3xWFyhB5X248eLPN4mhiCEFfSwuqvbwduCT9cBJrofBlhnzCLWpo1vjUQL9/GIVz8TUFeAn2DC/wArIwhkySMxLatRO9n6eBjj/DV8MwHj0ggfr4wxvjLNFmkUFnIRAPmoNudgvpOxvycRt1G9TaTpAHlaHG5P/OcVzN5MyxGEtsSDq0hjseKJ9Q++4wll+Dwf/VYc3/DFH8gw4w0UnqQmL8LyueaQ1EhkIsnQC4G3kqaHGw5Pj6hZbqxd5dUbvH2x2yjdoBwxDLKzUFqhu3AvY+EvR+jvln1K4a1AIYOu92GGkmj9MGwI0a6I0jAPqOtnY9wvqeSzt6qA4sDa6sYolGIjjIA6zJNFMXVZY5LvUZY9LkgkERA2UAbUACx0A3V0BOvw5jMxh4xaZWMCQ2BydmrYGRt+N6HtQw16r05ZyjfK6JoFMLb1lrJoIPSa+QlaUi6xBn+lGeNY7/d4YwSkKDXcnh3l1HUTuNTrS2TXvZSi0K4sqzdPzaQLLokEMjEB0BIJ3sGt/HtvgqTP5hECr6I1VUJMisSzMQZGVTYtjXFhQPvh3LknEaRo06xqQ/ZUoQjXuoZntybJ7npq+AABjG6fFIZXmgeEsaVYu4xprtnBu9NC6JvwRg6YNlaTvLsRWk7kaSQOS1N9P64sx6fAiIcwM1GZSez3NK9weaAjIL2RUZK6huG4x2mRhYypLHIUIQKfUaFWW0+l/m2K6ieeAMQfE2Ril0KrUqrQGYl1CnCfJ+MMdJPFUBZNgYEsOxk5eM6h6UZLXLiSU6triaPVQFsNVivbcnnA6dIcPKhIXML227cgY7FiLGkk0CF9VVv7DAuayk8KiSLMKsdL6JHLBn+XTGDuAdvYgXfGCF61ODpkmZkvgBdGyhglhw1CTk6ha71iScLGcpYjVM3CFS2SR3B2gLNZBr0+a8CzZPF4M6a+Wn1IndSUWRrNUVuw18fY7/piu5LOtlpUkysYidSaaR9mv5rT5lBv5U20qMQ/G/WZ+oTLJo7aKpWmO2xLbtsL3FAbbr5vCSUW9aJpqjtcu58s13ezAD252xIYGKgbD6E0R7H64bPqJ9S2vja/7UK+/tjI4NPCHfwKA+3PGFcWjoUpLoUNkjW1fX1+fseb5/PGDLMv4TdX6WG1effDU6/xBF5v1f30i8aCkg6NFX41EbjYmj9+RgYmTlYuGRYkXe4/mB44FAg42co11oYk8ccj88HPNHzam+fUzb+a34rGdyPeiwHHpNAfXGodSl+BeuUZdymkG69uOD+eNsrhdwBdfLv98GI0Y3UyEffb873/AKYjkzZG3ivYbfQ/T64UbYLdfM21eCDR9q84nh0lNV143PHtf3/piCOS7ugxP/aL8cVjtovzH/uHvhQpPQVDm2J2Jrb6/lg9syiRkuSXBJCAblQOBW1kk8kVX1wlkh7YBugPm8jz9P64i/xNSzKFNqaLWvPsDwfy58YKA4q/wPf38UDtudxqoj677HbwMQN16PVpUOfvQvxsOfGF0B7jaTExVm0tpLD6+ogErXsp1MSo2vDLKLnZXRI0bLRo/oM8Yh0IVCuqkIq2SbAotqdjvucdHHxZK2yE5uMqNr11K9dJzWqRRxXkjYb7YKgzsMiu6tqRdmI9QF8AgHa/rWKt1pTkcwqq8M0yP/GjCDQRZYRsgS9wRqogA1Vm6f8Aw9nv34BZQMpHGz6ZcqqRFbEdQFe2dd3ZAG1W22GfH+GD5HWwuHqMbqSrHTe7AGtvqDVDziePMR+kayNYsNRIrwSOVuxXJIN0MGZSCITpMkbqrMY6zQBYOSVV9mNguujTsb+pGDYPhTLwpIZHlzU8iMpYtWgGyVj57dtXlm9KgnAy44L6thbnJ/StFXzM+aUd05eoUoyqZEMmjgsiBixI+bcDj6HFwyfwj3MuskcwZnXUtKNB1bgXWoDTzjz74ky0gdEWZkPaXvpq9SPZ0o2kj8HCkmt78Y5h6tOsQijkodsRyAOQZFBPzWaU6SV9IBIwcVutk586WmyzPA6gkqwAYoWI2scrfn+2IZJBW5X77UPvv/fFcfMZl07bOBGo2VnJjGx30j9dzzxh78OPm4oWWRBNGHKkdlBVHXux9TEgfLR8DnAwQ65YvSZMVPsMbBIHGCo/hVO3I6pNIa1poIXUCpYR6CQUZQRRJri8J8srpLHqy+bd0KuyGL0sRwofTqP3A5HkYaMLDLkroOD7XW33xE6RnZkU7eVv89xh3P0eSbMNmSuXaR/+nC5lo+kegyqwj1nc6dDC/J5xUcz1afLZhYM1lyCx1mIBdWiz8jpfAB2Jo6d/mwFxXZvlQwOVjN0FB34AF2fIFX/fAcvQIT+HzfJ8fS/98W/onQ4p0dpEeKLSpWRpBqN76nTSO03ujArXB5wg6xlhl1hfUs0U2oK6AimXcKb9xwRXBwHxasZTi3XomzHQDRVHK2bLUzH3q9VfnWr3OE+b+Gp+BOhHIXSVr6eRf54sJ6rDuSWQ8kG/8tscwdVie9Dlv/ap/uaGEWg4xRG0wBBpt/5iQfzA2vAMpBejsvnc4mZwQRvq2Ppq/a+f6YH116vXd7A1v7gGq/rjntnSkkEvCBXp49hsfv7nELoLJJ3NXX0/2xFMJGU6RpPjfzvQ+hPGOjA4HPqIH33B/Ukhh9xjWw+mhIA3kjwbPBH+uDI4yR8t/UV5rb6Y1JEgI0nZl2N+RVHf6f74JlhAsA6TzZGx2F/8GFYxEyNdbbb78+a+uIZHUj1Wdib3/wCVfviGN2sXZu+Nv7b4jbPhWA0PJQJaq2AWwDfP29sZIVtLskMi6r34pjQPI5FiyDjrLzMOVseaXBVH93hcKvemJITUAvbUUSTVhi7KFUkbGvBOJ+iHKlXknzJXtsVaBT6yD6aJALX3NgUB3rf1YqoN6FziB5fNXIqcOWAXc1dGl233P0N7jHL5dMqGjMOjU5TXN/D3G8gh9YC6Sy7NVg3q/CO+lZ+SLNZefLBwv8QDXXqCgpKrqaKyhgCI1ugVs74cdTz80RGdlYSLKIw0ZYxrrNBZLorQQaWv1EHewu1Y1HXpzzlksl4CZr4l15VBlAmUeMqVFrbXs8hQ+hRa2GbuPxQGBek9UjRJMukkTTPtFmTHJNKAPLDd1PItVpQAfbBmZ6RLm8zCMzDHBlkDktl3VpArBSuo7UAQFBAI3bk0cRxdIjWVf8OzywKzhZVm0JLpDA3G5UCQGydLEWauxi/FVWcvJnTJvg/4ZmlzMsDTuMuAZJFiZ6mLOb7jlAUIINrs25ra2w/zeayWWngmeTLwOAyKhgfujSSrfKfTsNmKk80TZJdfDkecy8b5eSSJwkrLFKx1MyHSV1qCoDi2FX4Arya5+0bJBwkj1KjJJ6gVBh0hfUjaSFViACDYDbD5sT5ONOXyXpD8cpVi6sewDLywzZdTIyBVBlL6mJMfdBXbe1K7j5g30OCmny0sQKamidAEKsY962CsDa3VfTScVX4X6fOZ4oWlTsiKJJEicdz0w+ksrgyEAECwRtWGOb6NEiGd3Cxl39UWZMMapZIHocamsXQs1Yonmc05R0y0dvf/AKUrqmVy+XzMkcWTkMbOpDHMTFDYAeynym7FsW34B4xP0L4ZjllYTxSJBpI1U+vUoOoh5GHqHqJATYJuBdG29N+MstNrg1RMdHd01sEIA1W34tBBN+oA774Vr+zds7mpH7mnKnSVcqsjNtuiEm9AFA2D+eG4pOWpar9NhnxKNzSv9weL9nCRnVJ3WjddILAFkLUFkUppDne9OksvI4xZ8nlGlhX0ntqP4nB1PQBdOCpXQye5DE72LAyuanmdcsYcx3ctqH8QrVhSofunSZBpIIZV32sVeGCdSaOORQZIZyPV6CwU0B3FTgE80ti6NGsM5O9EsUtozrGUWPL6o8yMuG+Rn9QaxS3QJBG9Hf6jziuZ3oc6MB+/R6lUAKxkK6CQRMXYkN6hqaxtso8YJhync7cCQzNCnDOSpWTuFiZQw3VidVPVH5QbrBTx5lIJBWgMXLx6otaHdTpNhgPYgbhuN8VTtWJXgPD1Z1lGXk9asi6THJUUlkgMuqPQFXTq22B21bVhg+RzJtGmy75gRBgva7ZbZvU2ltxq2DAgUd+awqfo8ahBCJGmVBbM4Fa1DERuy6Qw+W1FUNLck4kz8ebXLq0bQj93Ww0mkLHI4ICiwWUgmrakJA3AupSuWqHg1Bj3KZCAa9Z0yUUaXQ6gKqOokWx21ChnsNqA3snjCT4h6MWyohy8M862JI5WkZm7gWk3YhVjMf4x6bIABxrL/CCy5ZEzU7M8JL9mNguhpKZgVsrNbMRdAbso2xrqHxBlxniMyksbLCFzDxiSyWqlkVLpRqAWUXZYKCMXT1j4TTuWXp5vmJiJGV9mXkMKqtjYO93t+uNxZ0NYulHG6+PJ4/L6Xi0/EmSzWZR5ESOPJk63kLHuN2lZF7hJ1OEQGtIrVzZF4i/+qe6sWVyOUy8jQBTJmniVVOnYuNgVViD6mtjvQ8458bejpclW0CiRBW/pPsL3F2a+vviEsN71UDVbk8bXv9cd5zMWQFawtb87jxxe2OT9zRPked/8iecch1Ha5kUSONhRA3r872vHRlLA70BfO45G3v7jEeWy5LVV3t+m/wDXEssY4uidwPtuftWCwogYlvfYmr9t/wDLEkoYaSTueAL8CwPbjHcTD25x2xO34Qqgbnjbc++5wDM1JkmRQ+i01BQ3KnVWk1e67kE+N8F5UZbslQsbZpwE7Z1lXkDhQGoFTHua0lSarY4gy/VFy5IndTFMrSgfyg7beCklEgLwQP5jTv4OfNUFy8wEMcRQhmpFDa9BYBTqkZiNxbEg/bFYxXrZzzk34Stmf3hHhzChTIWQlT3ABaiJnaid2oBhRIbxuMSdQ+D4ZMpYclIyvcDIYSCpp5FumK6boDbzZ4wpyHRZ4cvBPDOk6ZaRldIyCHlZrf02us6yBqBVwo2BFYsHS4xNCkuaMk2djjldVBEIQyhqRbFbJ8rNYF71eK4L3zolk10JesxMruT3I01KskgVtRZFUh5OLJLKmu7YAm+BjOhdTiyoV5QshXMCONCGeQtIoKyowIATnbQapgfVzH1mMTMX7hldEdQkpEJdu2XjYqNJm0gUCCRqDbkVa45uDLRt6V0y9hpFl06h21BD2ACzEEnag245vDQSjKmK3asX9d+BMyMqM2czE75icL24h6D3CdLawdAA/lA0hQN9sR9A+CG7uYizDn0qhBiNodWqxbAMG2r869sWaLpUXVGeKPupShxNLFIsfNaAusL6lIpl+QLtzsN0iA5XNPFNPZZtG2uQM40+qI1fqsKwNerjVVB5txWhYq3susOZEKw6Wlmi3jJliMjEgihqUC2QbAkA7GyThX8VZDK9+M5l20IALdZCfTuQ6qAgj9KGvTzsN8Lct8Q5tZVjXu9ouyWPQQkTLrL+oIaU3qWiQRYskYsvVWaFVEAhkUkBEiXu6nYeosxD6DQsMV0khdR3AwiTumM6DOtHKfujlwkaSVJMAitI91ybA12Rbb1WkYrub63lMxDJFqRjCpEnoLKy1pDRoPUSDtS0FJN0NOKx8TdzMMY0kuCPQ8gEqiRVXUXaQja971eoGRgBbWMF5XpccOSGchicRq191kuYqxZCQdXqSlApxQoHSKxsMlte/wBDW49M4yAjyeWj051yzatMaRxutBgpTSyDkqdRJB288mz/AAR1eIzyAzOrSr3OyI9BBDENJqG0h06bA3A9wLHmPWmnnkjzcK9mKT0xh5e56kNMGAXY2eCo297xZOg9LjTTLnpZ0zTMEEcZaNeSoRCq6td7Gq5223xXl5lGFSt7Ix47kpDj4xpHliJdYUVWDrZkIV4wdD3qDJZGg6RuKvFoyHX45hrilsLQJDHUu1DVqNjbybvCHqvwyFyqZjLiaZJSEkR5nJUMaLKSO4W1gAqPJNA8YXZLpq5PMq2ZKKNwJCRqjVm0ksLFAGrBO3sDiMkpU4o6biluX9C5p1kMWMioSaFN8zRiyHarFFgSoI4F8nCPryuk0LxMZcxM0hkRgqHtoSUkBsaViNR824Nc4MzfR5+6vq/eF1LGWJCnt6/VE63bOoujd7g++BfiaCNpUfLBlc6klWW/SFPpABJIJYHZdjyfBwfafQj0rQGc4z5JMyIoTKoJkDBE1KNYE4Y8godOlfJO/u2+Hv2n5KaNYpXEchBDBkIRt6skLpthvpr3xXEy7zd3KytD2niPaYEKTqVrIjJBIRlAIW2utt7wi6JnoEgTTBHPMI3BZ1Glra9VGiCPLMboEADFI5NaX7iTpOy39S+G8nPnBJECiIGMixKoWRlo6vdEILK4AGoVxvjn4c6GnT52nzGZjMLa0jjVDGf4slkf+xVohVNefvr4cyMs0rI0Bh//ACyLmNahbI7IXTbl6OxNBa3sYYv0XK5Z43zPcmhhW4BM8dIdQFrCFUsdPysdRAThaBOhm1theK0CZ3PwzannljGReL09yLShUsXVbD+TQ9Nk6RsCMUNky7gmOILlHk9PbthI+1L6qlVb2AIP0J4xd/hn4Uy9yvmlSZWLRxrpamjtSZUUm0LMQNMf1stdh2Oj5bJ5hposr3M3J6hHFuIlutQvaKxyRuxsKDRwXoVNp0zzhsytaAL3qx+tqL84mkdRyD4OlV322JLWeMDrnCLAViL3rg/egBjQnsn5geaUEgfl5+4x59Ho2EvMb2AUX5UMeBvuD4N3tjJIFFgVvsPULJ9+NucRZjMAMdwD41b3+V6hgd5yRQY0fagP6741GO/3Nm5bY3VXf5e+NNAxeONHRJJHC6mGoLd0WWvJoXyLxzG7AWimvJBchvobPjEMju102kqNQKigpUhlPj8QHnBRmXrq/wAUEQsohQFArWjopUKdRWlBdVNPWw5P51jJZxcwxMMzrM0qytlvkiYqaDekhuNrHq4sAgHB088sxy+ayw/iSjQQSKRzIokUk70slsPo31xJn9GYEoKyghSxAQD1qpqRyRzqrdab6kE4KTa76Ei8U3V/kgn6gmWiAMZRImLSQK9qshSNYbbTqZTHqUAGu4rAmgcGHqQjZEzB0DNSfx41NI+4/ipq5JJXXwCQT7hlWYml7eZWaNp6j7MUoOlk9KtoCD5o9S6lO+lr5Jw+m69+8xiDsIIEjUt3qcE0dEa0wpALDS7Mb2FLRqk5K0yLkotugTNgF5eyxZAY0QM/diCOxV0fWgUFnNqkbAXtst0X0nqLRue3LA8SOZGjJ0TyBQfR/FtNKkGolPpsbjY4hboc7RSCDMOzKh+cE92Nb0ommhqQAxngk0drFpjG2eQSSRrFFFHyvq0kABVYtpr5QLZvSASaxfip/cxOd4U4710WPKdVaamSJv3ct6EYBqGql3Yba2JNMfQ1+msEdAzEL7dqaIk9j1biMLL/ANPgdsrq+XSAysKJAwt6L1HLv06TLRCeFZH1K87hDO2kHTqDAANQXSNgpH82C870bOyIjRmJe7GtKioSWAGlQ9lTVabOlQoFb2MLST3s2TpNKhL+0ToU79S3ieRREtFI9Snm+Sd/BJN7XjXwll8xBKqxw9ySMM/b1oCEavS5Hpp2ugbArxj1US5XqUbRkMwQ02zoVO4NNQvcEekkYVZDKwZIyJJKkjWNKolvtxrFkatOkWfCg7b4tdrGjma3dh/Xs7lWXtTqWEisWUIGNIpYa1o8eAQd/G+Kt0aGURs7dmKKbSbYhbFOwyzKdVBASOQPm2IIx31X4ghiQdtFghV9b2xHcPjWV9fO9DUSQBvVYCySZWTLxaMxE6hUC61bTpS11UWB1lRZZiQCBQrbCSg8aZSM4t62KM5JlXy8cKEFYpe42XXVrBsnTIKB3fkJsBVt8pww+Ko4UCPKncVz3ZQxGpgpQ6RxuCa+137YLy8c7SSifQ0CmzckbTiPcCU6UOskKfQ3IAC7isD5zrmVzP8A0meSIBdNgJ3PWodVOrUGGyEFRqDbWLYQScU9FP8AkvwIM3+0h2zKNmIYpowGXQoakWwbSm0sw2PqHI2I5AvRswkUoneHXFuzx1ZZRqoaXtSoD6quxdWbsTdY6OgdO1lbZ7QaNZZmXQrkRekxmMgfxBsCaI5xd/i/4dMmQQ5fLpl2iJbtsulu3/6iHSSpOwc/NegG7qutNVa9Odq3sAX4qiyOXMbZR45bd0iFGImSQsCsoJGmmHqA2ANYTQftCRszHPLlV1oGQ0znZuaDDSdgCA3gn32rvXMiyjdVjUkmtZC6QKQBQC3P18jYbYFTJuH7crrAPKsrFh5rSdNE3e9c40eNLbDLkvRePj3qT5uGPMwsO3G2kA1chY1pQadZdPxKDXjcgnCzo/whmND5hYhBKGPqnZo9alV+VSPSARZYi24x107qOY0iHKd9VaQlnFbyHSul5FFKgU6yQdgNucWP/EYDHUrSZqfWGSSNhGaI0ghw+0bBSbNmmIqxeA1SabMttUjv4ThWO5w5mMYkWSTLvcSj0kKQyrrarsr8tC/fBnxHm4T6JindWOyhUTSLrumAqwQAfWGpa+pwu6b11uyVkJlmZJHmjLhkRQ2lEUrsdjw5MhCi6xXc3NLr74haWWwVFDuaijamAKnUQOENhrxL5FCkkWirblIuzaVhig7uXkcsFRVAla9XrkKGQgkIbqqB8Vjr4mzU0ESFJVhSw0kkpGvmyVDHS1IWJAIIoAcUVX7P+nRMRMkWmeNmSUEIDDaf9FNICKKqyQXJ5N7CxfF2VjMSmZ3CAgmIBCZBdlLYWF23o+L8Yqm2tiS7s8llYAAUB4FbL9WHi/F/XEJkPih7VdC+QPN/XBE8SghvxX+Mjf8AX5QPoMaaVaJXTq91sr9t/wC9Y82z0DiLK7Wdj/58/XbG49K7tXG4ALG/b2xGY2fc/r4H+WJjCoHqo7jg0a80PP3wTG1LN8q7geaJ/WqH5AY5fL7034vFX/z88dyZuKqW+avevvXk/U/pjUea9QoM13Y/mr8v6YFhCeldTWGSSEi4ZF1gWNmRRZF/zJtpG9qmLNPO5jYd55lkI069A5I0rqA11Z31E7jHn+cZGljcgNpkDVs1nmqrfa9tx9Di25EMcrJLGy/MHRSKW0W9fhgDzpJoCh4wJJtKhdJ7DDlVSllIQMpTWDTa2HpA2+QVZvk0NhZKbKQ5pYWKhDUyiSJtLRvGnDMTR0tRqtyfoMSf4u0sl52Z0jhdXCxQ9xX9KhowQquRpLgtdXuLrEL5qFpElhjDZeSQ9tHRmAUsLcqTQkA9rI2NreLpuEXRz6mxz8VzKRE0iu8kqB5O3aw0zBoy4ZhplKg+kNZrewVwsmmhaWRo5Dq7KlHEbFkdt60gnU2kXRs8itjgDLSOuZVlRpItaFI6UhgG10LFM+kNTWNheDh0afp2fEkppfWI5b2KiyGZqNSOgA07MST4GKxVRtk391IMXp7RyO7QozpqK6wOaWNpEB3YlihVQRuACd7G+pdR6hk8qZEmkCh1VE0CMK93pN2zRhVs6qJLG92oT9U67lXVFnzk8TQyMqiOXUxKF17jIVJ18EL9iLs1puqjNTPJAurSgUuWV5S7G1Low0xgmLdQANrbxTPStjPvFgOS+M8y6MMz3YCdTyICYV0vZEgv1aTv55BxwvxLl4xGsQAjc1SG5ATvrKj5QedTHfkjEfWst/8AbMuY9UxkUR1JqI9frFMaKeoEG9iT5rA/TOjRSSNBLJ2GVwkqkHUIQylXVix0jXQPItVPy3h/m/hOf/b7uQw+Lszl8zAYssDLKzqwBLAoUQlyLBDAJq1cAX7476Yn7tlI0ndLRKdgfSoPqCGxTMgYA19hitZFNTpGJAIEeQyaP+oQgNEvspUrSputksSpHLOTLnqilMjk0/hFWdmclmsbo0lqjahV7ajQ3Nmsm5K2UcYxehv0GeLMWh0iJu3RIWxqke2II/Cyqwvj9cV3pUiRztl3SOhIzqraSyE0eavXR99uPGLt8LfDkxzBZbypR1YxkozgLYZAFoKjAaQxHHBJ3wV1f4dyvcEvURlUiXVoQMzXTFq1MAfO6KNzQwYS60TnFytWUyTq8/cjmyRaRsvMsaRosZUBkIIVRRRb55DXdrpwN8Q/E3UHMa5qRLUFlQ6Bo8BpNO1NuEX5iBYHBLAfH4OYbtwxrltQKwoqxstDTYdBZcqTY9Q3rjfFd6pP3JdkZVkkJAstWugqsx9THeydvIAoVh1Fxbb6M8Wq9G+RbK5mGU5l+3LHqs622Q1okjUHcltgu5Lc+MWbOdJ6fJk1mtTLKiza3BDsxYB5L+YWxaqFCzQrfFCzXS1mf93yxaQa9PqZbkcEi6AAVNiUSzsxJ34tOR+Hw8ceWlADKN4YpJhGebaRmBEW4JIQ78ihhJN3aNGMVpkfSMjC8oQMkkKkM5IKQhhfbYJpAJKjgAelWJYlhpc9Ky0AZuy4Z421M3/oIWVAcwisSdK1pNuQCAT4w0OSbNfwJEi7O6xAsLiIrS6IotQo9IS1PB2xUsj1eDISyDLgzTSSGGWXMemJbcFlCpyPl5PvxvauLk7Y2SSosi/sryS/NmphmX1VIrBdRcV6EogivAs72fGD+gfs9lhbVNmpnVSAiIwQED8bMBq1H2Uj2JOCPh3osiapJlG51BQK2Y2SBWpCBXLFm3U7AYsbxKPUu1EXRPB4JF+2GcUDJ0B9Ry/YyrCAdphZVYtIGotySw8k2zVfO+PEuvdcfMSkW5RH0yO51GQ8GvCrsQPJHti1/ta6t3mGUU+gHVMRyTVrFzwAQ5+pX2xSEQFD+H1UPF7fzc7D8IFH3GJznWkXhDVhMeXZjxt59/pzjoxqCRfH22+/jHc0zMo00ux5NEmscBBW+4HtYG21G+ccZ1nEjm9iQOBW/wCf3vEYX8jf5374wyWaA2H/AD8saU77cjnkj/T88Yx0edtv+c42Z9gAdvp5P2/zxw0W2o+9V/5rHGXfuSpGjAar9SjVSjdmNfMQP61gpWByoP6TMZYCtanjYxgrpD2T6fTq+uzmhd+xxYMi80IWJ4GFCxpIc7rdMtDQQoPqO398Lep/D+XhjSfJ5gs6voKWrM5cgOrWLs18rKwAHisAwZRJIpURCJggtGAIkVHAuMimWWtyi+liCR7YafHjLXpzrkUtssPQOkCfOtHIujtoZAXCujWKpWBolVOq1J4qucVTq+ZdYSiFtT6iB2mU13WVqLUfv6QTqryaK6Xk5BmM1d0wkZ2jbVoeGSh/FdR3ALB0A+oEDmsdvPBpE89TyDUoDuVpVBt0r1C2NAMbBaiBVClKNWuxbyumBdI6oYWJyyOVWPW6k1qFhY1rfTJZPBBokcbY9O/adlUXLfvVBpolKMygsxjZTancemyCSRwceX5nrAeBoYYteuTuO2miPQFVgUIBIJZR+p3w8yXxjmkFZ545Ym0qEIttKhgygLpUllNNqbxz4x0R+tNS0StxplUHVMzl8xJ2pR/FUd3a1YOllXVr3AJsGyDtyNiOmZFFCzSRhlZHsnZkW9CbNsBS6rF/MBYusO/iCXLNEVMbao2AhdYjFYLan3N2lcRklg2qzXMnw7mYco6TMjTxrFdA+gsx0+sMGP8ADWlCgHcjCSlX0sD4+SUfkhXYky0KxM+ZYqWaQiONV06y5JV9N6UjRytI+xIA8G7T1XKN2YcsWSTVIHnaIxqSvChLa2jRt9ZGknfaxi+/DPxBNm/4iwGKHUQdUlOSKqk0KdIvcE2SR9cef5/4qy00ksAy75acZoMBoCsESrQkfIzP6tIsA0d7wZK1oMclpi/P9NMOYbLIdQUgSq6mVNTUDI50hV2FBRuNQ0kGyG/Sp0R9c/UVjCfw1u1r0KSkcWrQsPaOnUfXYoHbFfh6d+8Zh8tlhmI41DF9EmvvMgJjaZhSx7mmJ2XgAtZwuzHQkhdhNqLhq0rva8WrE7Wxai3IrCpejNnpw/aJk8rA/aaN5pJHZgja+41Adwnc6WAUBavavSKxSuonNdWzUrroRANMYzGlFIVC3aQazZJALaboUWI4wb+z5+mq2ZnzESBFtImc6lrSda8VrIK+Dt9bwL1XLpmpxOvoilVI9Kj+HGzKSsQJUAAopICggOTvq02ylVUK43dlKUFGZKeKSNmD21UfKEE7URwNzhp0zOvTaJNUmkhddWLWg4PzAjcgE+2Lf0f4Eys2YBzS/wAGOJiNyiswZQqlhu1AnYb774svVemZJ8rJlIIlUP8AKYkCDUtEAMbYsSALJ8nDPnX2mXG3s8ey+ekS429BBADf/wBf1xevhh3zOXmd8yYY4jpJii1yyEIHJY81W3I48Yo+XnTVtEA1fU+ocjS23OGKdXnQhUaVd7CwsQCT57Yq225xaUclTJp0WnpmacaIiZyJGpxO9jSSSosAOprlGu2IO9G7F8M9SSKYQzZcwmcsoaShYSgqFWA1DUSR9wfAGFHQs5nYIGYQHuMg0ySyaWsEkgRldtj6dTDf9CLH8K5nMsZMzcSK1AZiNmDuQW0gWG8UXBXcirIxJMtLjtZeeHrWXB/FZI2O1b+b9z9cB5zOrGSd6Sg98aCLo/Uc8f0s4oOT6x1ebIokMSxFAYzmZZdJkCl67asLugo1HUf6nFXzHwh1KOJnneJ4XK96RXJZyW/6BO2vc0eQN98HKicYgedzomdpXUs0zM+m6+c2AfN6aGBzKPN39tx9L/09sSd2yfbkn6ngDEMieT6fa7/y844bt2ego0Hwy1YJJO+w8cfqf1x3IuqiQSQeDxxzjmIXsNjyT+e2NOu3utDnezv4+mJjEAAFb2R7WB+vnGpGJAUK1sSQqqbJ9gBydvN443J3/P8A23P9cWL4T6ehm70xNJqWNS+nuvp9UYINgBL3IUElBqGHhHJ0LJ0rKtnkWDNEZkK4Cror1p70VJ3LeoUxUD5vAIbfs7fIu0q5zLyPMi607RkJoWNCKp3oFSOeNztjvqXSWzPUmy8gMZlaNZZQO4UjVFCb7DS7kAO1WFUm7OLv/gmU6TkpMxldLzFEDiZz6xrA0ggDSS1UFoGsdqpI4W7ZSM3lJYVM8yzdtfSkveWVQ2oKe5pi1aRqAYH1Hem2Aw6z6wd5WRlfJpyyab9Wn0sSRIkisL7hAIpLIwLL8Rfv6vqMSyRjQkbapAboszuAp0NqCHVdUOCbwfnPizK5TIR5WKD94DIS3eWomOohpGv1MxeyFWiNgTxicox6fhSLlax9Kp1+XMx5hmgbMJHCKjjkdmanssQbIkGoA3vq0+dGw3S8q5aVgknZ7RK62jZ01ODZBUKdT3S0DRvxg8yZZ8vEsjGMotDTbNrYFtUhZgvb4IFhiQRvvbr4d6OTEoUW8z6grvpBJYqhuwtaTwpLU77erE8stL9vybBxbcv8Qo6HHEjscyxC6Do/hppDFlt9IUilQNzYtlqqJw06fkun91RIVULI6OqlrIIOiNzq1Vfq9JoChe1YK+MPhE5c9tHd0CB5WfUWUaqAUihbbhEpmosSaGznoHxflIcvFCRCCqdvtsAGfezITWkiVaYAc3v7YapLd0C09UKfimV4IAqTM2XYrH2yfVRbUdDgaX3s2wDAi98Kfh8GNZWhDlgSz9sldAr5dbcmqsjc39qK670uBlmOVlnRklBWJ0+UEKdAQjUTRJWSxYAU7b456J1HNwRdjs96R5taAWxPqB1ysp1imVX/AJQNjW2DLlnyrGVOv2DCMeK3Bdjb4az2ZSfMSZuSbJqqLXcQyAmyASbagCNgd21HTVG1M+cGdlkWOOKXNSE/x5QVcKKAZPUVWlqlpt7JJwPlfgvMNOyLmou8hDPDGuZbS2q1LfwytWTRN8kgHfB2S6lHl5HjKM2Zjk9Tg9qiA2oVV6DY32JA3oGsWjFRWv5EZOUmN4vhHNRAj95EABBOjU7GRrjAVBoQk7LqkJ+WwKGrC34a+G5osyM3nSswjBYJbepoyAJR6AjRoNwwsWQfGE82fJkG/wA76iAW3vY2SSeNueOKxF074hmWlM0hladiTUYUFYyA4UkeolQCuylVAAJOMlYxcetZ0dQkClTHEhVTI5j7YaZQ4jsXr9Olgoote5Ub4S/FcsrzzRd8QwmjNArNIJHO5kNqApJokgjcDbknnpUfT1jDzymXMyaJGgy+s5dfVYDBBQIs2Ngp9NUMLepgySzSD1MZSwbYJTOT5IFBSNrs4KXrFd9RDPhn4kLdrKpHPMQR/EVS/JKkuKtRe2rihi85H4WlU297AjSKJ/K+fpt5xr9jNLkXCoFAmYayKd9gSXokEgkqCNqHHk3sxgkGxsfpf98RnxKTsouRpUUrNfsyilQK3cokySNagkmqCbnQVIJFbU7A84tGR6Jl8tEEjjWMBdNqo1natzWpm9yfOGJb9cVTreelkKJCVtmZSQTewFha4Iv8q+2KkwDN9TigzahYV7spC0SSFABbUQB6BZvVW7UMak6vBLC65p1IlFaVlNBdZ9IetzqX5qHkWKxxnRHlYO0wMayAooKlmZiCdRANqvJGomgD9zr4slWEqoJv93KArEHZ1sfKm3cthuqmwDqofNjVSKKX8V0L5Oow5aSWWLvdtFAdXclH+UxIhUkmydKmgQFks1iidR6vPmQiM7GNdRVdyqkkkm+WO+xJuuMS9Y6kJly8UUfbjh1FmDBu5I4UMw2C7BdI/MbYGii9PqIVAQKFufptyxHJ+/1GOecr6OhRjHbIZZdgkalq8aSd/LHayfc/2wFpLXbHSOaNgnyf0vBWjW1aSvsrGmPI3AOwr8IP64I/w+MqEtzJQFaVVRufl3JANXVDjc4noe7C08A1Q+gFYilrharkm/fn862/PHObz1DahY2Hm/y2+5r3xHNIwhutRsUthd2+vsK2OJJDWQadtqA4Jv8AQff64a9F6y+Ql7kaowZazHcB0aLsURRLA8AfMSNttkP74z/w0VS/lkNqDV8+TuT+WJYOlkvGGR5kGoqtNocC+SD6QL3Io4pFO1RObTWxpLnpXl7lmNJolMr9sgMizAiQ6QbOv02AF4ANcs85njm8u0MuaaOOAqxTSQZjqJDOSB2gp0qKurB5xPm5po44pMlKSFy0WUd5FUtC4mNqVVdQU7EEqwNfTG/hvOrMwjl1FXps3IwMjTtGW1CmtQikAbAH1AaRyLxi06snPkjKP2jOH4KmSFZIIou00YH7kWLWHUCQrNse6QEYNfqqieAFHxxlkykUaRxtHaIyCWj2UB0MoY/jkOlioNCrx6lJ1uHtPM0qmJLLkeASADXPn9cfPf7R+tyZjOzdxSpDn0k2AoACAeK0UdtyW+mKTin9LIwk7U66G/w3lRIxsK6AkPHZKnSdidrK6tyRRIoWLvFs6P1zK5NJYswoGs+mRgzIAAWSJq3VtV0V5K/MCAceMw9QAo0QfDKa/T2x6J8F/Df+IIxnleSytJqtxGtkGjwWf5eSQHvEfjcGpLpFpcnyaZ6l8K5wvllkLHXJ62DnjUwLAA1Qon6c748mzaZcnMIyxdmK4xo4sOxDXZ9TEAahtdKKxYurZBYswsDzTv3QvcjBCmltQNgFAIAZV8KpG+xxSZM0CHXL2ZZNSrGlElQSRZFXxqHueBii5o5JJEn/AKduOTCP8aVckjxwCKRHETMigA0pbuG7IZrAo7XZHtht8HdbnjzMPa0uVikUrr2KVrYqwG7DSCAOSCPtB03oKtlQ0zya5ad9L0NyQqsNwX5LE72fpjnOdGy+W0mMsWVkZVfSRdivV+EXRJo0AcTjywzca9HlCTjf/RbOrfH888ZWDvQO7jQE0s5UVrD8uJCtaVXfcC74rc/Smca3je5JNUqTApOCRpUktswoAi/fezgXrJzUWbYos3dKtqljRqYtep4202w3I7l73sFFYG6b06UyxPNFNoBN22lqKkEarLKvAJ+vOOrlx8IcV+jJIJZWVYF7r7bhaUDbcngcfQn2xJP8APCA2dzMUAdtSxpqeV7Ivb06EHliGr297J8Jw6pCIiI49enQLUuCAe41sW1UpC7g0N7uhY+tfAsGYJESrA7gKxRAwKq2oBlNLqB/FucLK1G4hTuTT1RUk+HWzc8y5ZESCAdvUrDW7ImyrdKXZdPrOwBs2cJsp8NZgjU8cmXiV9Jdxb3VduJNWl3P83yD5r2Ix6Xl/gPLxtCG1SiEMyhgAtkp6mrn5QAOBpF7Vh51Hpomy7RI/bNAalVDo3BICkFbqxVVuffDZWlYiVSKd0XqLxiOKCPsqTpUqe/ZINNMBRGp61SpdDbbkXfpvcaFGkjEUhUa0sHS29gNvtfnBkGVSMEIoF7muT4s++22OcyqlSG+UijvQo8/0wP0GEvV82QtMKjOxNm5L/CpUHY8cgnjbHkPxBlc2nU2iys8jzOPTAhCmOGtYQt8kQU/hHNWed/RjWReQIxky0qkjLoCdDAWxDlgEi019d9uN6J0L4lOWOZdVjPdYCJN7VUFB3f5nDH1BCdzua4wG6WwpNg8vV51rvC8wNpGlVwysQBIgC7LHp23DFvUflIUQ5jr0py37mJB+6q10E02L+QnUSIwdgpN+CTwIs/n3lkMsra5GHkBQANgABwtbVvt5wHKo/F8vsDdmvY7ViGezqXGkQxyaidNDTyTQrngfT6e+OotXKsB/wBwo2fpvf8A4GMYWpKgfyqgNsx+y2wUefH641obYA6ABuG08UC2kijY5o4nQz3oJiyK2t7CrBa6/OgTz7CziRcut1sRQAO4PO4F1a39PPGFi50tYVrN7WSCDzwfP19sEw59weNY4qvqaN7HAehkjrtdrUzXZNKCT/7QSdzpr8NXgftyP6iwCt9yfbUd+aB96GJEkU+q6ReSd2Pv44ONTZi9wPTVqK06zx44Ue/nC0CyXpyGRTHlgHZg2kA+pgBZBNUCRwoskm/bHfWMrnMz2lZHXLlSsQKnU3bAXS6xhpNS7gBhsL8msR/D2fLmJ1jZDFKr90HYhWHpjGmtqa/mu6IXnHqHw58VsVRYlgbuF2atUeg67busNSBzdheSdhxeOqEEv1Oac30ujyHoWVzbyrLli/eWQJqtkayprVI1LoJGmi2r2GLbnOjZuKdO9JHDJ3FcsHWRVWyHcqqi71AN6fIJO4IunXs5mmjzBeOIIiSgapVK3oKxtIWUL5+Q23F6ceedH+CpJ/4uWllOfTeQSgaHFhWVTqLvSG6atQqtNVh5b67QkVfZL8QSyu8kTSK0dlYpOzXdKlNWoXQUaixbgkCubFfk+D58zocyRxu1KqyP6iqtswAulVKJLcCq5GHTxKsrrpeaSMEKjA3HV36a1BdzVgE6uCcei9D6HHDlP42gvMA8zuoo2No65CqLocggn7c6cpyyZdYwpPaPOei9ByWXYtMn7ySw/iyEBa1kOVj3BB8ajfmgdsWPOZDKzzQKqaldZHhVWMa61I1MzAejRGBRN7HFc6vHF35WyscsWTQKoLghVIJt/WdSqWY0COK4xF8O5KSeQdrUkUbNrnDD+UqAnFnnUt1TUfGEXK4t3tDOMWrWiSSciYA6iSz6CzNIQAaVe43qYFUBGocEfQYMy8mXWeSSUjRAO4O5ErEsTpCag102oiq9VCtJF4bZ/I5SNJELAyCIt62IIrZXIWtu4RsP9cVZOhRltNs7FdcpYWq6qOlT5ckMqn8Kszc1c+F1PN6KckcuOl/MjyUnczLFdRGmxpi1EbBCCl0VG1ajq35J3w7MOo0RngA4LCOLt6l2Pb1GVmUcgUf1xP0/psORkNSsZZ1jBiItxZYhaVK1EAEA71X/AHHDDryS5dP4geMytpGqqHp5B4JK2auxWLT5LeokIpxX3AHdWRY1igEUUYalY6nLMRqZ2Y2eAOeRiFnXWqNpogkqrx6m0rYjG9gs3LeMCv1KIRppYFtegVZ3qwDV2RRuvcYIGcyaZXVNB3SWUEMCsmosS51XsmgCvpRG4ONw8cuSWUkNy8ihHGPv4J/hgyZXNRLmAY1ZGfUwKqg0MBqa63JHqaz6vGLx8P585idsyrMuXVDEuoMlvqssATRUJQ1ncsxrzii/C/TMtn4pMn38xHm2USg3aM6hlMii9RAB3DEGyax6unRVEaRACNFAVQPl0jgEClu99/c47ZPw5IuXb9DvUaAbc+xHGJ44wuwPHP1+v3wn0ZfLWwq225tvJoAbgXuTgjLZ4GjrTSRyDwfbCmqg6eQLuSALG5IA59zhH8RZ2LsOcw1Q7WCCQ25rTXzG+B787Yg+L87lRABmQHif5VU2zOu6lBfg+TsNrx5LmZNRPKxqxITUzgE+d+T7HahhZSSHjG2H/EPxF+9Npjj7MANrGCN/+9zwTsPSNl+ps4UaxR3/ADNfrfk/TGSbjYihyfB87m/b2xE9b+RXgD9bIP6V+eIN2daSXRk70L2IG/jxyT9cDPZNMdQP4VPF+G2pj9PGJgw5Zl3oe/J964qq2x2qgfKWH0YgEjxQHm/6H32xMazmBWPpUVfPyqpPIv0gnj3++JeyJAC7EFbpRQBKk7/n7XV/fEUcP3NDTTFQCdqH1skgeTiZmCWurTxWqlo/bfzvthlsAJPkhZCFdVWbH9PY/ndG69sGp05WCGNShoByTYJP8g5Ue43B248hzTEtGpKgFgKK35u79v674Z91lY2ORWwr3/0HGDX5A2xPLWkbX+Z9699xXg4DjzGlozQOpwDd7i6rnb8sbxmJoz6Ll05tUMyEelIjIg4CspUen2BBojzQxfvh74Vy+XUFFLSPDreRjbtwdNitKg+FrG8Zi/ERmqSKFkuuy5uUPOQQoiKRgVGmrMdohV4+U3bW1gb4sfQpjHm0ZTuxiDX51NoP56dsZjMBba/UzWxpkM407mZ6EhZ1tRWysQtnlqA21E1vhllY+92pH30zNS7abK/MRV2DuN6vxxjMZjqkt0csX9FlU+Nujxy57Lo16M0HMoBoExmg/wBGK0pPt7HfE8EYiqCMVCqalTwpBK2PuNz7nfG8ZjyufU2ju4txRWPiw683kkIrVJo1D5gCRYHjxfGC8x0pMrJKiFmAJb1kGzoujQG21V7YzGYHJqikJNxq/wAkPwemhRmrLTyZztl2o0GWIEqtaQ1SEA1sKAoWDXfjP4qnnzs+XJCRo5jOgG2CkgFiSTxyBS/TGYzHqcX2nA1athvVOrvHkoEjCxxnLJLoUbayZAzne2JCi9RP0rFfzUtCJRQ9Gs/VmQ2T44228Y1jMZLZn/c9v/Zn0iODILMguScanY87FgqD/tUcD3JO94e9Sf0qpAIKMSCPYCvtz4xmMxgMr+cmlhQlJpPlBo6WHA2AZTXPjCvrfxJJDHG4WN2czAl1v5U1Ct9tzxx9MZjMOumJ6ilfvDTTB5GtigawAK49AFUE3+UYgE5Vo1HBevsKNV42xmMxwPs6n2jWcfSDQF72TuT6SbJN/wCmA8zlr9ZJNUAPw8+wGMxmMjoNChqdhramA1E+mig1AAjfe97GGq9IQwI+4JWY82LFe94zGYHgQGA6QHHNsPNG/Sb38g74mjgFBfwnc7A+/uPoDjMZgeBYq61EApdfS0YoEebJ5u/8scdB+JpZNMbqjDYWQ18H/ur+mMxmKw2T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hMSERUUEhQWFRMWFxwaGBgYGRwcHBwgHhcZHR0XHiAiHCYfHx0lGRscIC8gIycpLCwsHB8xNTEqNSYrLCkBCQoKDgwOGg8PGioiHyQsKSwsLCksLCwsLCksLCwsLCksKSwsLCwsLCwsLCwsLCwsLCwsLCwsLCwpLCwsKSwpKf/AABEIALQA8AMBIgACEQEDEQH/xAAcAAACAgMBAQAAAAAAAAAAAAAEBQMGAAECBwj/xAA+EAACAgAFAwIEAwYFAwMFAAABAgMRAAQSITEFE0EiUQYyYXFCgZEHFCNSobEVwdHh8DNi8UNykhYkU4Li/8QAGQEAAwEBAQAAAAAAAAAAAAAAAQIDAAQF/8QALBEAAgICAwABAwIFBQAAAAAAAAECERIhAzFBEyIyUXGBUpGhwfAEFEJhsf/aAAwDAQACEQMRAD8AJTMea0/Yg/3rEqzn+f8ArheshPge3viYxmuK/wCfbErFD4sy3839Rgn97PBJrCtcmx3sHf2H64mGQc7VX9vH+uNaNtk2UEaWRRsnm7HtWDjOrCtwbF1R/uP7YXPkibUttvya2+o5xGVIFBx7D7Vud8DJeMZDSdSBaU5G2mwpP19W1/TCfNZhgxDiRBQ0kUD+u6/cXghcyq2e6psg0XHG/wBPfGHqyKu1Mp2q7F4ymBxs7yuYDx/w6NUBd0f8wDjg1q50t7b0T7b4LynUI7bUAPl/vXgePtgggEWsgN+Gr34u6wy5VZsPQOGN/oB9cZl8oBq5Oo3QAAX7Vvv9cTtARydPNsKI254++I0W/kYt9F2wXyI2NkhhHkePqSPpftiOSJTezbmzud644xplYfhb6XeORKfO33NY2RlELSVSb3NCq3rHTFTtuPrVX9MDdy/I/W/88SLKL55wMhqOnGkAgXvQ3AP6bg4AliO+oU1mwd9ve+MGSKr86eL38YkWU1R0qPfZlP331D7/AFwFMGIgfJgMCeP/ADiODLMDZ3GHH7pIxPoTbxqNflsf7nEYyLDYpQ+//jF1yaFcSAT+/wCX+mNRt3LGhua3FD73gg5Y3p0jXWqiRdXWqgbrHGflSJC80oofhWv0G/JwuYuIDJkVsDUdO91vW/g++DMrlkUAJGfu3q9twTsPyxJl83CUDqbB4v7cHfbBRzB322HsP99/0wkpsZRIWVvP9B/nx/bGJEB4/wA8cyZ/StvINN+QBgI/EcPGtt/xAen7YRyHwDnArk/3xEa/7v0H+mBz1qM7CTfze1Hxjhc2GFght/ex+n+WBkBxolcXveOC/teOC3sK8cbYiMtbe22NdinCyn+YV7gEf7fpgeXqmgAINfv6gP0vnEDTNwAb+36g46GZoVp4Hhf9th9cSoouOja9amP4VVTyCQT9tvpgz/6lGwGpiNyOLHtvwB74AL2CK38mr/LjGmPspB8UP8sbFFFxrsJl+IiDqU6V5YAWefN7/TG8xC2wk9AYahqBHpa6auSCRzt9sQGZt65IvcAVtv8AUnEsmadjblnYbWws7cbkn6DAUEuhFF26RuHMK/pDLQ2/6dePryL3v6nAkyuxvVrfgjSpv7WB/Q1gqRiwo7eLr25OIgiLuG9W3qoE+RvX64ZLHoy43dkcObZas78rXgFtx5vBBzLCtywF0QBfvvxvjGdFHpLX/wDoP61/SscpkVYWGKtRsnckna/AHODo3xTvsGnzU0p+c6SdNbCro8cG9/8A44kynUpVFnSNJPA3JH+XGCP8FNVrP/wB/Pn2xOvSmA+baweBzgPfgyjNaCMr8V0BfqtgAd9Sk+4vjFkysncTuISVHJ0kgf3xWFyhB5X248eLPN4mhiCEFfSwuqvbwduCT9cBJrofBlhnzCLWpo1vjUQL9/GIVz8TUFeAn2DC/wArIwhkySMxLatRO9n6eBjj/DV8MwHj0ggfr4wxvjLNFmkUFnIRAPmoNudgvpOxvycRt1G9TaTpAHlaHG5P/OcVzN5MyxGEtsSDq0hjseKJ9Q++4wll+Dwf/VYc3/DFH8gw4w0UnqQmL8LyueaQ1EhkIsnQC4G3kqaHGw5Pj6hZbqxd5dUbvH2x2yjdoBwxDLKzUFqhu3AvY+EvR+jvln1K4a1AIYOu92GGkmj9MGwI0a6I0jAPqOtnY9wvqeSzt6qA4sDa6sYolGIjjIA6zJNFMXVZY5LvUZY9LkgkERA2UAbUACx0A3V0BOvw5jMxh4xaZWMCQ2BydmrYGRt+N6HtQw16r05ZyjfK6JoFMLb1lrJoIPSa+QlaUi6xBn+lGeNY7/d4YwSkKDXcnh3l1HUTuNTrS2TXvZSi0K4sqzdPzaQLLokEMjEB0BIJ3sGt/HtvgqTP5hECr6I1VUJMisSzMQZGVTYtjXFhQPvh3LknEaRo06xqQ/ZUoQjXuoZntybJ7npq+AABjG6fFIZXmgeEsaVYu4xprtnBu9NC6JvwRg6YNlaTvLsRWk7kaSQOS1N9P64sx6fAiIcwM1GZSez3NK9weaAjIL2RUZK6huG4x2mRhYypLHIUIQKfUaFWW0+l/m2K6ieeAMQfE2Ril0KrUqrQGYl1CnCfJ+MMdJPFUBZNgYEsOxk5eM6h6UZLXLiSU6triaPVQFsNVivbcnnA6dIcPKhIXML227cgY7FiLGkk0CF9VVv7DAuayk8KiSLMKsdL6JHLBn+XTGDuAdvYgXfGCF61ODpkmZkvgBdGyhglhw1CTk6ha71iScLGcpYjVM3CFS2SR3B2gLNZBr0+a8CzZPF4M6a+Wn1IndSUWRrNUVuw18fY7/piu5LOtlpUkysYidSaaR9mv5rT5lBv5U20qMQ/G/WZ+oTLJo7aKpWmO2xLbtsL3FAbbr5vCSUW9aJpqjtcu58s13ezAD252xIYGKgbD6E0R7H64bPqJ9S2vja/7UK+/tjI4NPCHfwKA+3PGFcWjoUpLoUNkjW1fX1+fseb5/PGDLMv4TdX6WG1effDU6/xBF5v1f30i8aCkg6NFX41EbjYmj9+RgYmTlYuGRYkXe4/mB44FAg42co11oYk8ccj88HPNHzam+fUzb+a34rGdyPeiwHHpNAfXGodSl+BeuUZdymkG69uOD+eNsrhdwBdfLv98GI0Y3UyEffb873/AKYjkzZG3ivYbfQ/T64UbYLdfM21eCDR9q84nh0lNV143PHtf3/piCOS7ugxP/aL8cVjtovzH/uHvhQpPQVDm2J2Jrb6/lg9syiRkuSXBJCAblQOBW1kk8kVX1wlkh7YBugPm8jz9P64i/xNSzKFNqaLWvPsDwfy58YKA4q/wPf38UDtudxqoj677HbwMQN16PVpUOfvQvxsOfGF0B7jaTExVm0tpLD6+ogErXsp1MSo2vDLKLnZXRI0bLRo/oM8Yh0IVCuqkIq2SbAotqdjvucdHHxZK2yE5uMqNr11K9dJzWqRRxXkjYb7YKgzsMiu6tqRdmI9QF8AgHa/rWKt1pTkcwqq8M0yP/GjCDQRZYRsgS9wRqogA1Vm6f8Aw9nv34BZQMpHGz6ZcqqRFbEdQFe2dd3ZAG1W22GfH+GD5HWwuHqMbqSrHTe7AGtvqDVDziePMR+kayNYsNRIrwSOVuxXJIN0MGZSCITpMkbqrMY6zQBYOSVV9mNguujTsb+pGDYPhTLwpIZHlzU8iMpYtWgGyVj57dtXlm9KgnAy44L6thbnJ/StFXzM+aUd05eoUoyqZEMmjgsiBixI+bcDj6HFwyfwj3MuskcwZnXUtKNB1bgXWoDTzjz74ky0gdEWZkPaXvpq9SPZ0o2kj8HCkmt78Y5h6tOsQijkodsRyAOQZFBPzWaU6SV9IBIwcVutk586WmyzPA6gkqwAYoWI2scrfn+2IZJBW5X77UPvv/fFcfMZl07bOBGo2VnJjGx30j9dzzxh78OPm4oWWRBNGHKkdlBVHXux9TEgfLR8DnAwQ65YvSZMVPsMbBIHGCo/hVO3I6pNIa1poIXUCpYR6CQUZQRRJri8J8srpLHqy+bd0KuyGL0sRwofTqP3A5HkYaMLDLkroOD7XW33xE6RnZkU7eVv89xh3P0eSbMNmSuXaR/+nC5lo+kegyqwj1nc6dDC/J5xUcz1afLZhYM1lyCx1mIBdWiz8jpfAB2Jo6d/mwFxXZvlQwOVjN0FB34AF2fIFX/fAcvQIT+HzfJ8fS/98W/onQ4p0dpEeKLSpWRpBqN76nTSO03ujArXB5wg6xlhl1hfUs0U2oK6AimXcKb9xwRXBwHxasZTi3XomzHQDRVHK2bLUzH3q9VfnWr3OE+b+Gp+BOhHIXSVr6eRf54sJ6rDuSWQ8kG/8tscwdVie9Dlv/ap/uaGEWg4xRG0wBBpt/5iQfzA2vAMpBejsvnc4mZwQRvq2Ppq/a+f6YH116vXd7A1v7gGq/rjntnSkkEvCBXp49hsfv7nELoLJJ3NXX0/2xFMJGU6RpPjfzvQ+hPGOjA4HPqIH33B/Ukhh9xjWw+mhIA3kjwbPBH+uDI4yR8t/UV5rb6Y1JEgI0nZl2N+RVHf6f74JlhAsA6TzZGx2F/8GFYxEyNdbbb78+a+uIZHUj1Wdib3/wCVfviGN2sXZu+Nv7b4jbPhWA0PJQJaq2AWwDfP29sZIVtLskMi6r34pjQPI5FiyDjrLzMOVseaXBVH93hcKvemJITUAvbUUSTVhi7KFUkbGvBOJ+iHKlXknzJXtsVaBT6yD6aJALX3NgUB3rf1YqoN6FziB5fNXIqcOWAXc1dGl233P0N7jHL5dMqGjMOjU5TXN/D3G8gh9YC6Sy7NVg3q/CO+lZ+SLNZefLBwv8QDXXqCgpKrqaKyhgCI1ugVs74cdTz80RGdlYSLKIw0ZYxrrNBZLorQQaWv1EHewu1Y1HXpzzlksl4CZr4l15VBlAmUeMqVFrbXs8hQ+hRa2GbuPxQGBek9UjRJMukkTTPtFmTHJNKAPLDd1PItVpQAfbBmZ6RLm8zCMzDHBlkDktl3VpArBSuo7UAQFBAI3bk0cRxdIjWVf8OzywKzhZVm0JLpDA3G5UCQGydLEWauxi/FVWcvJnTJvg/4ZmlzMsDTuMuAZJFiZ6mLOb7jlAUIINrs25ra2w/zeayWWngmeTLwOAyKhgfujSSrfKfTsNmKk80TZJdfDkecy8b5eSSJwkrLFKx1MyHSV1qCoDi2FX4Arya5+0bJBwkj1KjJJ6gVBh0hfUjaSFViACDYDbD5sT5ONOXyXpD8cpVi6sewDLywzZdTIyBVBlL6mJMfdBXbe1K7j5g30OCmny0sQKamidAEKsY962CsDa3VfTScVX4X6fOZ4oWlTsiKJJEicdz0w+ksrgyEAECwRtWGOb6NEiGd3Cxl39UWZMMapZIHocamsXQs1Yonmc05R0y0dvf/AKUrqmVy+XzMkcWTkMbOpDHMTFDYAeynym7FsW34B4xP0L4ZjllYTxSJBpI1U+vUoOoh5GHqHqJATYJuBdG29N+MstNrg1RMdHd01sEIA1W34tBBN+oA774Vr+zds7mpH7mnKnSVcqsjNtuiEm9AFA2D+eG4pOWpar9NhnxKNzSv9weL9nCRnVJ3WjddILAFkLUFkUppDne9OksvI4xZ8nlGlhX0ntqP4nB1PQBdOCpXQye5DE72LAyuanmdcsYcx3ctqH8QrVhSofunSZBpIIZV32sVeGCdSaOORQZIZyPV6CwU0B3FTgE80ti6NGsM5O9EsUtozrGUWPL6o8yMuG+Rn9QaxS3QJBG9Hf6jziuZ3oc6MB+/R6lUAKxkK6CQRMXYkN6hqaxtso8YJhync7cCQzNCnDOSpWTuFiZQw3VidVPVH5QbrBTx5lIJBWgMXLx6otaHdTpNhgPYgbhuN8VTtWJXgPD1Z1lGXk9asi6THJUUlkgMuqPQFXTq22B21bVhg+RzJtGmy75gRBgva7ZbZvU2ltxq2DAgUd+awqfo8ahBCJGmVBbM4Fa1DERuy6Qw+W1FUNLck4kz8ebXLq0bQj93Ww0mkLHI4ICiwWUgmrakJA3AupSuWqHg1Bj3KZCAa9Z0yUUaXQ6gKqOokWx21ChnsNqA3snjCT4h6MWyohy8M862JI5WkZm7gWk3YhVjMf4x6bIABxrL/CCy5ZEzU7M8JL9mNguhpKZgVsrNbMRdAbso2xrqHxBlxniMyksbLCFzDxiSyWqlkVLpRqAWUXZYKCMXT1j4TTuWXp5vmJiJGV9mXkMKqtjYO93t+uNxZ0NYulHG6+PJ4/L6Xi0/EmSzWZR5ESOPJk63kLHuN2lZF7hJ1OEQGtIrVzZF4i/+qe6sWVyOUy8jQBTJmniVVOnYuNgVViD6mtjvQ8458bejpclW0CiRBW/pPsL3F2a+vviEsN71UDVbk8bXv9cd5zMWQFawtb87jxxe2OT9zRPked/8iecch1Ha5kUSONhRA3r872vHRlLA70BfO45G3v7jEeWy5LVV3t+m/wDXEssY4uidwPtuftWCwogYlvfYmr9t/wDLEkoYaSTueAL8CwPbjHcTD25x2xO34Qqgbnjbc++5wDM1JkmRQ+i01BQ3KnVWk1e67kE+N8F5UZbslQsbZpwE7Z1lXkDhQGoFTHua0lSarY4gy/VFy5IndTFMrSgfyg7beCklEgLwQP5jTv4OfNUFy8wEMcRQhmpFDa9BYBTqkZiNxbEg/bFYxXrZzzk34Stmf3hHhzChTIWQlT3ABaiJnaid2oBhRIbxuMSdQ+D4ZMpYclIyvcDIYSCpp5FumK6boDbzZ4wpyHRZ4cvBPDOk6ZaRldIyCHlZrf02us6yBqBVwo2BFYsHS4xNCkuaMk2djjldVBEIQyhqRbFbJ8rNYF71eK4L3zolk10JesxMruT3I01KskgVtRZFUh5OLJLKmu7YAm+BjOhdTiyoV5QshXMCONCGeQtIoKyowIATnbQapgfVzH1mMTMX7hldEdQkpEJdu2XjYqNJm0gUCCRqDbkVa45uDLRt6V0y9hpFl06h21BD2ACzEEnag245vDQSjKmK3asX9d+BMyMqM2czE75icL24h6D3CdLawdAA/lA0hQN9sR9A+CG7uYizDn0qhBiNodWqxbAMG2r869sWaLpUXVGeKPupShxNLFIsfNaAusL6lIpl+QLtzsN0iA5XNPFNPZZtG2uQM40+qI1fqsKwNerjVVB5txWhYq3susOZEKw6Wlmi3jJliMjEgihqUC2QbAkA7GyThX8VZDK9+M5l20IALdZCfTuQ6qAgj9KGvTzsN8Lct8Q5tZVjXu9ouyWPQQkTLrL+oIaU3qWiQRYskYsvVWaFVEAhkUkBEiXu6nYeosxD6DQsMV0khdR3AwiTumM6DOtHKfujlwkaSVJMAitI91ybA12Rbb1WkYrub63lMxDJFqRjCpEnoLKy1pDRoPUSDtS0FJN0NOKx8TdzMMY0kuCPQ8gEqiRVXUXaQja971eoGRgBbWMF5XpccOSGchicRq191kuYqxZCQdXqSlApxQoHSKxsMlte/wBDW49M4yAjyeWj051yzatMaRxutBgpTSyDkqdRJB288mz/AAR1eIzyAzOrSr3OyI9BBDENJqG0h06bA3A9wLHmPWmnnkjzcK9mKT0xh5e56kNMGAXY2eCo297xZOg9LjTTLnpZ0zTMEEcZaNeSoRCq6td7Gq5223xXl5lGFSt7Ix47kpDj4xpHliJdYUVWDrZkIV4wdD3qDJZGg6RuKvFoyHX45hrilsLQJDHUu1DVqNjbybvCHqvwyFyqZjLiaZJSEkR5nJUMaLKSO4W1gAqPJNA8YXZLpq5PMq2ZKKNwJCRqjVm0ksLFAGrBO3sDiMkpU4o6biluX9C5p1kMWMioSaFN8zRiyHarFFgSoI4F8nCPryuk0LxMZcxM0hkRgqHtoSUkBsaViNR824Nc4MzfR5+6vq/eF1LGWJCnt6/VE63bOoujd7g++BfiaCNpUfLBlc6klWW/SFPpABJIJYHZdjyfBwfafQj0rQGc4z5JMyIoTKoJkDBE1KNYE4Y8godOlfJO/u2+Hv2n5KaNYpXEchBDBkIRt6skLpthvpr3xXEy7zd3KytD2niPaYEKTqVrIjJBIRlAIW2utt7wi6JnoEgTTBHPMI3BZ1Glra9VGiCPLMboEADFI5NaX7iTpOy39S+G8nPnBJECiIGMixKoWRlo6vdEILK4AGoVxvjn4c6GnT52nzGZjMLa0jjVDGf4slkf+xVohVNefvr4cyMs0rI0Bh//ACyLmNahbI7IXTbl6OxNBa3sYYv0XK5Z43zPcmhhW4BM8dIdQFrCFUsdPysdRAThaBOhm1theK0CZ3PwzannljGReL09yLShUsXVbD+TQ9Nk6RsCMUNky7gmOILlHk9PbthI+1L6qlVb2AIP0J4xd/hn4Uy9yvmlSZWLRxrpamjtSZUUm0LMQNMf1stdh2Oj5bJ5hposr3M3J6hHFuIlutQvaKxyRuxsKDRwXoVNp0zzhsytaAL3qx+tqL84mkdRyD4OlV322JLWeMDrnCLAViL3rg/egBjQnsn5geaUEgfl5+4x59Ho2EvMb2AUX5UMeBvuD4N3tjJIFFgVvsPULJ9+NucRZjMAMdwD41b3+V6hgd5yRQY0fagP6741GO/3Nm5bY3VXf5e+NNAxeONHRJJHC6mGoLd0WWvJoXyLxzG7AWimvJBchvobPjEMju102kqNQKigpUhlPj8QHnBRmXrq/wAUEQsohQFArWjopUKdRWlBdVNPWw5P51jJZxcwxMMzrM0qytlvkiYqaDekhuNrHq4sAgHB088sxy+ayw/iSjQQSKRzIokUk70slsPo31xJn9GYEoKyghSxAQD1qpqRyRzqrdab6kE4KTa76Ei8U3V/kgn6gmWiAMZRImLSQK9qshSNYbbTqZTHqUAGu4rAmgcGHqQjZEzB0DNSfx41NI+4/ipq5JJXXwCQT7hlWYml7eZWaNp6j7MUoOlk9KtoCD5o9S6lO+lr5Jw+m69+8xiDsIIEjUt3qcE0dEa0wpALDS7Mb2FLRqk5K0yLkotugTNgF5eyxZAY0QM/diCOxV0fWgUFnNqkbAXtst0X0nqLRue3LA8SOZGjJ0TyBQfR/FtNKkGolPpsbjY4hboc7RSCDMOzKh+cE92Nb0ommhqQAxngk0drFpjG2eQSSRrFFFHyvq0kABVYtpr5QLZvSASaxfip/cxOd4U4710WPKdVaamSJv3ct6EYBqGql3Yba2JNMfQ1+msEdAzEL7dqaIk9j1biMLL/ANPgdsrq+XSAysKJAwt6L1HLv06TLRCeFZH1K87hDO2kHTqDAANQXSNgpH82C870bOyIjRmJe7GtKioSWAGlQ9lTVabOlQoFb2MLST3s2TpNKhL+0ToU79S3ieRREtFI9Snm+Sd/BJN7XjXwll8xBKqxw9ySMM/b1oCEavS5Hpp2ugbArxj1US5XqUbRkMwQ02zoVO4NNQvcEekkYVZDKwZIyJJKkjWNKolvtxrFkatOkWfCg7b4tdrGjma3dh/Xs7lWXtTqWEisWUIGNIpYa1o8eAQd/G+Kt0aGURs7dmKKbSbYhbFOwyzKdVBASOQPm2IIx31X4ghiQdtFghV9b2xHcPjWV9fO9DUSQBvVYCySZWTLxaMxE6hUC61bTpS11UWB1lRZZiQCBQrbCSg8aZSM4t62KM5JlXy8cKEFYpe42XXVrBsnTIKB3fkJsBVt8pww+Ko4UCPKncVz3ZQxGpgpQ6RxuCa+137YLy8c7SSifQ0CmzckbTiPcCU6UOskKfQ3IAC7isD5zrmVzP8A0meSIBdNgJ3PWodVOrUGGyEFRqDbWLYQScU9FP8AkvwIM3+0h2zKNmIYpowGXQoakWwbSm0sw2PqHI2I5AvRswkUoneHXFuzx1ZZRqoaXtSoD6quxdWbsTdY6OgdO1lbZ7QaNZZmXQrkRekxmMgfxBsCaI5xd/i/4dMmQQ5fLpl2iJbtsulu3/6iHSSpOwc/NegG7qutNVa9Odq3sAX4qiyOXMbZR45bd0iFGImSQsCsoJGmmHqA2ANYTQftCRszHPLlV1oGQ0znZuaDDSdgCA3gn32rvXMiyjdVjUkmtZC6QKQBQC3P18jYbYFTJuH7crrAPKsrFh5rSdNE3e9c40eNLbDLkvRePj3qT5uGPMwsO3G2kA1chY1pQadZdPxKDXjcgnCzo/whmND5hYhBKGPqnZo9alV+VSPSARZYi24x107qOY0iHKd9VaQlnFbyHSul5FFKgU6yQdgNucWP/EYDHUrSZqfWGSSNhGaI0ghw+0bBSbNmmIqxeA1SabMttUjv4ThWO5w5mMYkWSTLvcSj0kKQyrrarsr8tC/fBnxHm4T6JindWOyhUTSLrumAqwQAfWGpa+pwu6b11uyVkJlmZJHmjLhkRQ2lEUrsdjw5MhCi6xXc3NLr74haWWwVFDuaijamAKnUQOENhrxL5FCkkWirblIuzaVhig7uXkcsFRVAla9XrkKGQgkIbqqB8Vjr4mzU0ESFJVhSw0kkpGvmyVDHS1IWJAIIoAcUVX7P+nRMRMkWmeNmSUEIDDaf9FNICKKqyQXJ5N7CxfF2VjMSmZ3CAgmIBCZBdlLYWF23o+L8Yqm2tiS7s8llYAAUB4FbL9WHi/F/XEJkPih7VdC+QPN/XBE8SghvxX+Mjf8AX5QPoMaaVaJXTq91sr9t/wC9Y82z0DiLK7Wdj/58/XbG49K7tXG4ALG/b2xGY2fc/r4H+WJjCoHqo7jg0a80PP3wTG1LN8q7geaJ/WqH5AY5fL7034vFX/z88dyZuKqW+avevvXk/U/pjUea9QoM13Y/mr8v6YFhCeldTWGSSEi4ZF1gWNmRRZF/zJtpG9qmLNPO5jYd55lkI069A5I0rqA11Z31E7jHn+cZGljcgNpkDVs1nmqrfa9tx9Di25EMcrJLGy/MHRSKW0W9fhgDzpJoCh4wJJtKhdJ7DDlVSllIQMpTWDTa2HpA2+QVZvk0NhZKbKQ5pYWKhDUyiSJtLRvGnDMTR0tRqtyfoMSf4u0sl52Z0jhdXCxQ9xX9KhowQquRpLgtdXuLrEL5qFpElhjDZeSQ9tHRmAUsLcqTQkA9rI2NreLpuEXRz6mxz8VzKRE0iu8kqB5O3aw0zBoy4ZhplKg+kNZrewVwsmmhaWRo5Dq7KlHEbFkdt60gnU2kXRs8itjgDLSOuZVlRpItaFI6UhgG10LFM+kNTWNheDh0afp2fEkppfWI5b2KiyGZqNSOgA07MST4GKxVRtk391IMXp7RyO7QozpqK6wOaWNpEB3YlihVQRuACd7G+pdR6hk8qZEmkCh1VE0CMK93pN2zRhVs6qJLG92oT9U67lXVFnzk8TQyMqiOXUxKF17jIVJ18EL9iLs1puqjNTPJAurSgUuWV5S7G1Low0xgmLdQANrbxTPStjPvFgOS+M8y6MMz3YCdTyICYV0vZEgv1aTv55BxwvxLl4xGsQAjc1SG5ATvrKj5QedTHfkjEfWst/8AbMuY9UxkUR1JqI9frFMaKeoEG9iT5rA/TOjRSSNBLJ2GVwkqkHUIQylXVix0jXQPItVPy3h/m/hOf/b7uQw+Lszl8zAYssDLKzqwBLAoUQlyLBDAJq1cAX7476Yn7tlI0ndLRKdgfSoPqCGxTMgYA19hitZFNTpGJAIEeQyaP+oQgNEvspUrSputksSpHLOTLnqilMjk0/hFWdmclmsbo0lqjahV7ajQ3Nmsm5K2UcYxehv0GeLMWh0iJu3RIWxqke2II/Cyqwvj9cV3pUiRztl3SOhIzqraSyE0eavXR99uPGLt8LfDkxzBZbypR1YxkozgLYZAFoKjAaQxHHBJ3wV1f4dyvcEvURlUiXVoQMzXTFq1MAfO6KNzQwYS60TnFytWUyTq8/cjmyRaRsvMsaRosZUBkIIVRRRb55DXdrpwN8Q/E3UHMa5qRLUFlQ6Bo8BpNO1NuEX5iBYHBLAfH4OYbtwxrltQKwoqxstDTYdBZcqTY9Q3rjfFd6pP3JdkZVkkJAstWugqsx9THeydvIAoVh1Fxbb6M8Wq9G+RbK5mGU5l+3LHqs622Q1okjUHcltgu5Lc+MWbOdJ6fJk1mtTLKiza3BDsxYB5L+YWxaqFCzQrfFCzXS1mf93yxaQa9PqZbkcEi6AAVNiUSzsxJ34tOR+Hw8ceWlADKN4YpJhGebaRmBEW4JIQ78ihhJN3aNGMVpkfSMjC8oQMkkKkM5IKQhhfbYJpAJKjgAelWJYlhpc9Ky0AZuy4Z421M3/oIWVAcwisSdK1pNuQCAT4w0OSbNfwJEi7O6xAsLiIrS6IotQo9IS1PB2xUsj1eDISyDLgzTSSGGWXMemJbcFlCpyPl5PvxvauLk7Y2SSosi/sryS/NmphmX1VIrBdRcV6EogivAs72fGD+gfs9lhbVNmpnVSAiIwQED8bMBq1H2Uj2JOCPh3osiapJlG51BQK2Y2SBWpCBXLFm3U7AYsbxKPUu1EXRPB4JF+2GcUDJ0B9Ry/YyrCAdphZVYtIGotySw8k2zVfO+PEuvdcfMSkW5RH0yO51GQ8GvCrsQPJHti1/ta6t3mGUU+gHVMRyTVrFzwAQ5+pX2xSEQFD+H1UPF7fzc7D8IFH3GJznWkXhDVhMeXZjxt59/pzjoxqCRfH22+/jHc0zMo00ux5NEmscBBW+4HtYG21G+ccZ1nEjm9iQOBW/wCf3vEYX8jf5374wyWaA2H/AD8saU77cjnkj/T88Yx0edtv+c42Z9gAdvp5P2/zxw0W2o+9V/5rHGXfuSpGjAar9SjVSjdmNfMQP61gpWByoP6TMZYCtanjYxgrpD2T6fTq+uzmhd+xxYMi80IWJ4GFCxpIc7rdMtDQQoPqO398Lep/D+XhjSfJ5gs6voKWrM5cgOrWLs18rKwAHisAwZRJIpURCJggtGAIkVHAuMimWWtyi+liCR7YafHjLXpzrkUtssPQOkCfOtHIujtoZAXCujWKpWBolVOq1J4qucVTq+ZdYSiFtT6iB2mU13WVqLUfv6QTqryaK6Xk5BmM1d0wkZ2jbVoeGSh/FdR3ALB0A+oEDmsdvPBpE89TyDUoDuVpVBt0r1C2NAMbBaiBVClKNWuxbyumBdI6oYWJyyOVWPW6k1qFhY1rfTJZPBBokcbY9O/adlUXLfvVBpolKMygsxjZTancemyCSRwceX5nrAeBoYYteuTuO2miPQFVgUIBIJZR+p3w8yXxjmkFZ545Ym0qEIttKhgygLpUllNNqbxz4x0R+tNS0StxplUHVMzl8xJ2pR/FUd3a1YOllXVr3AJsGyDtyNiOmZFFCzSRhlZHsnZkW9CbNsBS6rF/MBYusO/iCXLNEVMbao2AhdYjFYLan3N2lcRklg2qzXMnw7mYco6TMjTxrFdA+gsx0+sMGP8ADWlCgHcjCSlX0sD4+SUfkhXYky0KxM+ZYqWaQiONV06y5JV9N6UjRytI+xIA8G7T1XKN2YcsWSTVIHnaIxqSvChLa2jRt9ZGknfaxi+/DPxBNm/4iwGKHUQdUlOSKqk0KdIvcE2SR9cef5/4qy00ksAy75acZoMBoCsESrQkfIzP6tIsA0d7wZK1oMclpi/P9NMOYbLIdQUgSq6mVNTUDI50hV2FBRuNQ0kGyG/Sp0R9c/UVjCfw1u1r0KSkcWrQsPaOnUfXYoHbFfh6d+8Zh8tlhmI41DF9EmvvMgJjaZhSx7mmJ2XgAtZwuzHQkhdhNqLhq0rva8WrE7Wxai3IrCpejNnpw/aJk8rA/aaN5pJHZgja+41Adwnc6WAUBavavSKxSuonNdWzUrroRANMYzGlFIVC3aQazZJALaboUWI4wb+z5+mq2ZnzESBFtImc6lrSda8VrIK+Dt9bwL1XLpmpxOvoilVI9Kj+HGzKSsQJUAAopICggOTvq02ylVUK43dlKUFGZKeKSNmD21UfKEE7URwNzhp0zOvTaJNUmkhddWLWg4PzAjcgE+2Lf0f4Eys2YBzS/wAGOJiNyiswZQqlhu1AnYb774svVemZJ8rJlIIlUP8AKYkCDUtEAMbYsSALJ8nDPnX2mXG3s8ey+ekS429BBADf/wBf1xevhh3zOXmd8yYY4jpJii1yyEIHJY81W3I48Yo+XnTVtEA1fU+ocjS23OGKdXnQhUaVd7CwsQCT57Yq225xaUclTJp0WnpmacaIiZyJGpxO9jSSSosAOprlGu2IO9G7F8M9SSKYQzZcwmcsoaShYSgqFWA1DUSR9wfAGFHQs5nYIGYQHuMg0ySyaWsEkgRldtj6dTDf9CLH8K5nMsZMzcSK1AZiNmDuQW0gWG8UXBXcirIxJMtLjtZeeHrWXB/FZI2O1b+b9z9cB5zOrGSd6Sg98aCLo/Uc8f0s4oOT6x1ebIokMSxFAYzmZZdJkCl67asLugo1HUf6nFXzHwh1KOJnneJ4XK96RXJZyW/6BO2vc0eQN98HKicYgedzomdpXUs0zM+m6+c2AfN6aGBzKPN39tx9L/09sSd2yfbkn6ngDEMieT6fa7/y844bt2ego0Hwy1YJJO+w8cfqf1x3IuqiQSQeDxxzjmIXsNjyT+e2NOu3utDnezv4+mJjEAAFb2R7WB+vnGpGJAUK1sSQqqbJ9gBydvN443J3/P8A23P9cWL4T6ehm70xNJqWNS+nuvp9UYINgBL3IUElBqGHhHJ0LJ0rKtnkWDNEZkK4Cror1p70VJ3LeoUxUD5vAIbfs7fIu0q5zLyPMi607RkJoWNCKp3oFSOeNztjvqXSWzPUmy8gMZlaNZZQO4UjVFCb7DS7kAO1WFUm7OLv/gmU6TkpMxldLzFEDiZz6xrA0ggDSS1UFoGsdqpI4W7ZSM3lJYVM8yzdtfSkveWVQ2oKe5pi1aRqAYH1Hem2Aw6z6wd5WRlfJpyyab9Wn0sSRIkisL7hAIpLIwLL8Rfv6vqMSyRjQkbapAboszuAp0NqCHVdUOCbwfnPizK5TIR5WKD94DIS3eWomOohpGv1MxeyFWiNgTxicox6fhSLlax9Kp1+XMx5hmgbMJHCKjjkdmanssQbIkGoA3vq0+dGw3S8q5aVgknZ7RK62jZ01ODZBUKdT3S0DRvxg8yZZ8vEsjGMotDTbNrYFtUhZgvb4IFhiQRvvbr4d6OTEoUW8z6grvpBJYqhuwtaTwpLU77erE8stL9vybBxbcv8Qo6HHEjscyxC6Do/hppDFlt9IUilQNzYtlqqJw06fkun91RIVULI6OqlrIIOiNzq1Vfq9JoChe1YK+MPhE5c9tHd0CB5WfUWUaqAUihbbhEpmosSaGznoHxflIcvFCRCCqdvtsAGfezITWkiVaYAc3v7YapLd0C09UKfimV4IAqTM2XYrH2yfVRbUdDgaX3s2wDAi98Kfh8GNZWhDlgSz9sldAr5dbcmqsjc39qK670uBlmOVlnRklBWJ0+UEKdAQjUTRJWSxYAU7b456J1HNwRdjs96R5taAWxPqB1ysp1imVX/AJQNjW2DLlnyrGVOv2DCMeK3Bdjb4az2ZSfMSZuSbJqqLXcQyAmyASbagCNgd21HTVG1M+cGdlkWOOKXNSE/x5QVcKKAZPUVWlqlpt7JJwPlfgvMNOyLmou8hDPDGuZbS2q1LfwytWTRN8kgHfB2S6lHl5HjKM2Zjk9Tg9qiA2oVV6DY32JA3oGsWjFRWv5EZOUmN4vhHNRAj95EABBOjU7GRrjAVBoQk7LqkJ+WwKGrC34a+G5osyM3nSswjBYJbepoyAJR6AjRoNwwsWQfGE82fJkG/wA76iAW3vY2SSeNueOKxF074hmWlM0hladiTUYUFYyA4UkeolQCuylVAAJOMlYxcetZ0dQkClTHEhVTI5j7YaZQ4jsXr9Olgoote5Ub4S/FcsrzzRd8QwmjNArNIJHO5kNqApJokgjcDbknnpUfT1jDzymXMyaJGgy+s5dfVYDBBQIs2Ngp9NUMLepgySzSD1MZSwbYJTOT5IFBSNrs4KXrFd9RDPhn4kLdrKpHPMQR/EVS/JKkuKtRe2rihi85H4WlU297AjSKJ/K+fpt5xr9jNLkXCoFAmYayKd9gSXokEgkqCNqHHk3sxgkGxsfpf98RnxKTsouRpUUrNfsyilQK3cokySNagkmqCbnQVIJFbU7A84tGR6Jl8tEEjjWMBdNqo1natzWpm9yfOGJb9cVTreelkKJCVtmZSQTewFha4Iv8q+2KkwDN9TigzahYV7spC0SSFABbUQB6BZvVW7UMak6vBLC65p1IlFaVlNBdZ9IetzqX5qHkWKxxnRHlYO0wMayAooKlmZiCdRANqvJGomgD9zr4slWEqoJv93KArEHZ1sfKm3cthuqmwDqofNjVSKKX8V0L5Oow5aSWWLvdtFAdXclH+UxIhUkmydKmgQFks1iidR6vPmQiM7GNdRVdyqkkkm+WO+xJuuMS9Y6kJly8UUfbjh1FmDBu5I4UMw2C7BdI/MbYGii9PqIVAQKFufptyxHJ+/1GOecr6OhRjHbIZZdgkalq8aSd/LHayfc/2wFpLXbHSOaNgnyf0vBWjW1aSvsrGmPI3AOwr8IP64I/w+MqEtzJQFaVVRufl3JANXVDjc4noe7C08A1Q+gFYilrharkm/fn862/PHObz1DahY2Hm/y2+5r3xHNIwhutRsUthd2+vsK2OJJDWQadtqA4Jv8AQff64a9F6y+Ql7kaowZazHcB0aLsURRLA8AfMSNttkP74z/w0VS/lkNqDV8+TuT+WJYOlkvGGR5kGoqtNocC+SD6QL3Io4pFO1RObTWxpLnpXl7lmNJolMr9sgMizAiQ6QbOv02AF4ANcs85njm8u0MuaaOOAqxTSQZjqJDOSB2gp0qKurB5xPm5po44pMlKSFy0WUd5FUtC4mNqVVdQU7EEqwNfTG/hvOrMwjl1FXps3IwMjTtGW1CmtQikAbAH1AaRyLxi06snPkjKP2jOH4KmSFZIIou00YH7kWLWHUCQrNse6QEYNfqqieAFHxxlkykUaRxtHaIyCWj2UB0MoY/jkOlioNCrx6lJ1uHtPM0qmJLLkeASADXPn9cfPf7R+tyZjOzdxSpDn0k2AoACAeK0UdtyW+mKTin9LIwk7U66G/w3lRIxsK6AkPHZKnSdidrK6tyRRIoWLvFs6P1zK5NJYswoGs+mRgzIAAWSJq3VtV0V5K/MCAceMw9QAo0QfDKa/T2x6J8F/Df+IIxnleSytJqtxGtkGjwWf5eSQHvEfjcGpLpFpcnyaZ6l8K5wvllkLHXJ62DnjUwLAA1Qon6c748mzaZcnMIyxdmK4xo4sOxDXZ9TEAahtdKKxYurZBYswsDzTv3QvcjBCmltQNgFAIAZV8KpG+xxSZM0CHXL2ZZNSrGlElQSRZFXxqHueBii5o5JJEn/AKduOTCP8aVckjxwCKRHETMigA0pbuG7IZrAo7XZHtht8HdbnjzMPa0uVikUrr2KVrYqwG7DSCAOSCPtB03oKtlQ0zya5ad9L0NyQqsNwX5LE72fpjnOdGy+W0mMsWVkZVfSRdivV+EXRJo0AcTjywzca9HlCTjf/RbOrfH888ZWDvQO7jQE0s5UVrD8uJCtaVXfcC74rc/Smca3je5JNUqTApOCRpUktswoAi/fezgXrJzUWbYos3dKtqljRqYtep4202w3I7l73sFFYG6b06UyxPNFNoBN22lqKkEarLKvAJ+vOOrlx8IcV+jJIJZWVYF7r7bhaUDbcngcfQn2xJP8APCA2dzMUAdtSxpqeV7Ivb06EHliGr297J8Jw6pCIiI49enQLUuCAe41sW1UpC7g0N7uhY+tfAsGYJESrA7gKxRAwKq2oBlNLqB/FucLK1G4hTuTT1RUk+HWzc8y5ZESCAdvUrDW7ImyrdKXZdPrOwBs2cJsp8NZgjU8cmXiV9Jdxb3VduJNWl3P83yD5r2Ix6Xl/gPLxtCG1SiEMyhgAtkp6mrn5QAOBpF7Vh51Hpomy7RI/bNAalVDo3BICkFbqxVVuffDZWlYiVSKd0XqLxiOKCPsqTpUqe/ZINNMBRGp61SpdDbbkXfpvcaFGkjEUhUa0sHS29gNvtfnBkGVSMEIoF7muT4s++22OcyqlSG+UijvQo8/0wP0GEvV82QtMKjOxNm5L/CpUHY8cgnjbHkPxBlc2nU2iys8jzOPTAhCmOGtYQt8kQU/hHNWed/RjWReQIxky0qkjLoCdDAWxDlgEi019d9uN6J0L4lOWOZdVjPdYCJN7VUFB3f5nDH1BCdzua4wG6WwpNg8vV51rvC8wNpGlVwysQBIgC7LHp23DFvUflIUQ5jr0py37mJB+6q10E02L+QnUSIwdgpN+CTwIs/n3lkMsra5GHkBQANgABwtbVvt5wHKo/F8vsDdmvY7ViGezqXGkQxyaidNDTyTQrngfT6e+OotXKsB/wBwo2fpvf8A4GMYWpKgfyqgNsx+y2wUefH641obYA6ABuG08UC2kijY5o4nQz3oJiyK2t7CrBa6/OgTz7CziRcut1sRQAO4PO4F1a39PPGFi50tYVrN7WSCDzwfP19sEw59weNY4qvqaN7HAehkjrtdrUzXZNKCT/7QSdzpr8NXgftyP6iwCt9yfbUd+aB96GJEkU+q6ReSd2Pv44ONTZi9wPTVqK06zx44Ue/nC0CyXpyGRTHlgHZg2kA+pgBZBNUCRwoskm/bHfWMrnMz2lZHXLlSsQKnU3bAXS6xhpNS7gBhsL8msR/D2fLmJ1jZDFKr90HYhWHpjGmtqa/mu6IXnHqHw58VsVRYlgbuF2atUeg67busNSBzdheSdhxeOqEEv1Oac30ujyHoWVzbyrLli/eWQJqtkayprVI1LoJGmi2r2GLbnOjZuKdO9JHDJ3FcsHWRVWyHcqqi71AN6fIJO4IunXs5mmjzBeOIIiSgapVK3oKxtIWUL5+Q23F6ceedH+CpJ/4uWllOfTeQSgaHFhWVTqLvSG6atQqtNVh5b67QkVfZL8QSyu8kTSK0dlYpOzXdKlNWoXQUaixbgkCubFfk+D58zocyRxu1KqyP6iqtswAulVKJLcCq5GHTxKsrrpeaSMEKjA3HV36a1BdzVgE6uCcei9D6HHDlP42gvMA8zuoo2No65CqLocggn7c6cpyyZdYwpPaPOei9ByWXYtMn7ySw/iyEBa1kOVj3BB8ajfmgdsWPOZDKzzQKqaldZHhVWMa61I1MzAejRGBRN7HFc6vHF35WyscsWTQKoLghVIJt/WdSqWY0COK4xF8O5KSeQdrUkUbNrnDD+UqAnFnnUt1TUfGEXK4t3tDOMWrWiSSciYA6iSz6CzNIQAaVe43qYFUBGocEfQYMy8mXWeSSUjRAO4O5ErEsTpCag102oiq9VCtJF4bZ/I5SNJELAyCIt62IIrZXIWtu4RsP9cVZOhRltNs7FdcpYWq6qOlT5ckMqn8Kszc1c+F1PN6KckcuOl/MjyUnczLFdRGmxpi1EbBCCl0VG1ajq35J3w7MOo0RngA4LCOLt6l2Pb1GVmUcgUf1xP0/psORkNSsZZ1jBiItxZYhaVK1EAEA71X/AHHDDryS5dP4geMytpGqqHp5B4JK2auxWLT5LeokIpxX3AHdWRY1igEUUYalY6nLMRqZ2Y2eAOeRiFnXWqNpogkqrx6m0rYjG9gs3LeMCv1KIRppYFtegVZ3qwDV2RRuvcYIGcyaZXVNB3SWUEMCsmosS51XsmgCvpRG4ONw8cuSWUkNy8ihHGPv4J/hgyZXNRLmAY1ZGfUwKqg0MBqa63JHqaz6vGLx8P585idsyrMuXVDEuoMlvqssATRUJQ1ncsxrzii/C/TMtn4pMn38xHm2USg3aM6hlMii9RAB3DEGyax6unRVEaRACNFAVQPl0jgEClu99/c47ZPw5IuXb9DvUaAbc+xHGJ44wuwPHP1+v3wn0ZfLWwq225tvJoAbgXuTgjLZ4GjrTSRyDwfbCmqg6eQLuSALG5IA59zhH8RZ2LsOcw1Q7WCCQ25rTXzG+B787Yg+L87lRABmQHif5VU2zOu6lBfg+TsNrx5LmZNRPKxqxITUzgE+d+T7HahhZSSHjG2H/EPxF+9Npjj7MANrGCN/+9zwTsPSNl+ps4UaxR3/ADNfrfk/TGSbjYihyfB87m/b2xE9b+RXgD9bIP6V+eIN2daSXRk70L2IG/jxyT9cDPZNMdQP4VPF+G2pj9PGJgw5Zl3oe/J964qq2x2qgfKWH0YgEjxQHm/6H32xMazmBWPpUVfPyqpPIv0gnj3++JeyJAC7EFbpRQBKk7/n7XV/fEUcP3NDTTFQCdqH1skgeTiZmCWurTxWqlo/bfzvthlsAJPkhZCFdVWbH9PY/ndG69sGp05WCGNShoByTYJP8g5Ue43B248hzTEtGpKgFgKK35u79v674Z91lY2ORWwr3/0HGDX5A2xPLWkbX+Z9699xXg4DjzGlozQOpwDd7i6rnb8sbxmJoz6Ll05tUMyEelIjIg4CspUen2BBojzQxfvh74Vy+XUFFLSPDreRjbtwdNitKg+FrG8Zi/ERmqSKFkuuy5uUPOQQoiKRgVGmrMdohV4+U3bW1gb4sfQpjHm0ZTuxiDX51NoP56dsZjMBba/UzWxpkM407mZ6EhZ1tRWysQtnlqA21E1vhllY+92pH30zNS7abK/MRV2DuN6vxxjMZjqkt0csX9FlU+Nujxy57Lo16M0HMoBoExmg/wBGK0pPt7HfE8EYiqCMVCqalTwpBK2PuNz7nfG8ZjyufU2ju4txRWPiw683kkIrVJo1D5gCRYHjxfGC8x0pMrJKiFmAJb1kGzoujQG21V7YzGYHJqikJNxq/wAkPwemhRmrLTyZztl2o0GWIEqtaQ1SEA1sKAoWDXfjP4qnnzs+XJCRo5jOgG2CkgFiSTxyBS/TGYzHqcX2nA1athvVOrvHkoEjCxxnLJLoUbayZAzne2JCi9RP0rFfzUtCJRQ9Gs/VmQ2T44228Y1jMZLZn/c9v/Zn0iODILMguScanY87FgqD/tUcD3JO94e9Sf0qpAIKMSCPYCvtz4xmMxgMr+cmlhQlJpPlBo6WHA2AZTXPjCvrfxJJDHG4WN2czAl1v5U1Ct9tzxx9MZjMOumJ6ilfvDTTB5GtigawAK49AFUE3+UYgE5Vo1HBevsKNV42xmMxwPs6n2jWcfSDQF72TuT6SbJN/wCmA8zlr9ZJNUAPw8+wGMxmMjoNChqdhramA1E+mig1AAjfe97GGq9IQwI+4JWY82LFe94zGYHgQGA6QHHNsPNG/Sb38g74mjgFBfwnc7A+/uPoDjMZgeBYq61EApdfS0YoEebJ5u/8scdB+JpZNMbqjDYWQ18H/ur+mMxmKw2T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0565"/>
            <a:ext cx="50885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23" y="980728"/>
            <a:ext cx="4433642" cy="48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910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367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Nie wszystkie odpady muszą trafiać do kosza, ale też nie wszystkie mogą dostawać się do środowiska naturalnego. </a:t>
            </a:r>
            <a:r>
              <a:rPr lang="pl-PL" dirty="0"/>
              <a:t> </a:t>
            </a:r>
            <a:r>
              <a:rPr lang="pl-PL" dirty="0" smtClean="0"/>
              <a:t>Człowiek może wykorzystać śmieci w alternatywne sposoby.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8" y="1844824"/>
            <a:ext cx="5725260" cy="46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Spis treści.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" action="ppaction://hlinkshowjump?jump=nextslide"/>
              </a:rPr>
              <a:t>Wstęp (Co to jest recykling?)</a:t>
            </a:r>
            <a:endParaRPr lang="pl-PL" dirty="0" smtClean="0"/>
          </a:p>
          <a:p>
            <a:r>
              <a:rPr lang="pl-PL" dirty="0" smtClean="0">
                <a:hlinkClick r:id="rId2" action="ppaction://hlinksldjump"/>
              </a:rPr>
              <a:t>Odpady – „Z czym to się je?” </a:t>
            </a:r>
            <a:r>
              <a:rPr lang="pl-PL" dirty="0" smtClean="0">
                <a:sym typeface="Wingdings" pitchFamily="2" charset="2"/>
                <a:hlinkClick r:id="rId2" action="ppaction://hlinksldjump"/>
              </a:rPr>
              <a:t>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Odpady segregowane</a:t>
            </a:r>
            <a:endParaRPr lang="pl-PL" dirty="0"/>
          </a:p>
          <a:p>
            <a:r>
              <a:rPr lang="pl-PL" dirty="0" smtClean="0">
                <a:hlinkClick r:id="rId4" action="ppaction://hlinksldjump"/>
              </a:rPr>
              <a:t>Odpady niesegregowane</a:t>
            </a:r>
            <a:endParaRPr lang="pl-PL" dirty="0" smtClean="0"/>
          </a:p>
          <a:p>
            <a:r>
              <a:rPr lang="pl-PL" dirty="0" smtClean="0">
                <a:hlinkClick r:id="rId5" action="ppaction://hlinksldjump"/>
              </a:rPr>
              <a:t>Zanieczyszczenie środowiska</a:t>
            </a:r>
            <a:endParaRPr lang="pl-PL" dirty="0" smtClean="0"/>
          </a:p>
          <a:p>
            <a:r>
              <a:rPr lang="pl-PL" dirty="0" smtClean="0">
                <a:hlinkClick r:id="rId6" action="ppaction://hlinksldjump"/>
              </a:rPr>
              <a:t>Alternatywna podróż odpadów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12653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76056" y="90872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Ubrania wykonane z niepotrzebnych materiałów.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9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9919"/>
            <a:ext cx="6096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436096" y="11247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Krzesło z wykonane z makulatury oraz metalowych prętów z odzysku.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9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7035" y="2325073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Prezentacje multimedialną wykonali:</a:t>
            </a:r>
          </a:p>
          <a:p>
            <a:r>
              <a:rPr lang="pl-PL" dirty="0" smtClean="0"/>
              <a:t>Dawid Rybka</a:t>
            </a:r>
          </a:p>
          <a:p>
            <a:r>
              <a:rPr lang="pl-PL" dirty="0" smtClean="0"/>
              <a:t>Dawid Błaszczyk</a:t>
            </a:r>
          </a:p>
          <a:p>
            <a:r>
              <a:rPr lang="pl-PL" dirty="0" smtClean="0"/>
              <a:t>Uczniowie </a:t>
            </a:r>
            <a:r>
              <a:rPr lang="pl-PL" dirty="0" err="1" smtClean="0"/>
              <a:t>ZGiSP</a:t>
            </a:r>
            <a:r>
              <a:rPr lang="pl-PL" dirty="0" smtClean="0"/>
              <a:t> </a:t>
            </a:r>
            <a:r>
              <a:rPr lang="pl-PL" dirty="0" smtClean="0"/>
              <a:t>Janiszewice</a:t>
            </a:r>
          </a:p>
          <a:p>
            <a:r>
              <a:rPr lang="pl-PL" dirty="0" smtClean="0"/>
              <a:t>Wiek:15</a:t>
            </a:r>
          </a:p>
          <a:p>
            <a:r>
              <a:rPr lang="pl-PL" dirty="0" smtClean="0"/>
              <a:t>Adres: Wymysłów 54a</a:t>
            </a:r>
          </a:p>
          <a:p>
            <a:r>
              <a:rPr lang="pl-PL" smtClean="0"/>
              <a:t>Telefon: 665564486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7035" y="149407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latin typeface="Segoe Script" pitchFamily="34" charset="0"/>
              </a:rPr>
              <a:t>Dziękujemy za uwagę! </a:t>
            </a:r>
            <a:endParaRPr lang="pl-PL" sz="48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Recykling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Jest to sposób ochrony środowiska naturalnego. Jego celem jest zmniejszenie liczby odpadów niszczących środowisko       i ograniczenie zużycia surowców.</a:t>
            </a:r>
          </a:p>
          <a:p>
            <a:pPr marL="68580" indent="0">
              <a:buNone/>
            </a:pPr>
            <a:r>
              <a:rPr lang="pl-PL" dirty="0" smtClean="0"/>
              <a:t>Skrócony schemat:</a:t>
            </a:r>
          </a:p>
          <a:p>
            <a:pPr marL="68580" indent="0">
              <a:buNone/>
            </a:pP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7191235"/>
              </p:ext>
            </p:extLst>
          </p:nvPr>
        </p:nvGraphicFramePr>
        <p:xfrm>
          <a:off x="2771800" y="4365104"/>
          <a:ext cx="36004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01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Odpady – „Z czym to się je?”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b="1" dirty="0"/>
              <a:t>Odpady</a:t>
            </a:r>
            <a:r>
              <a:rPr lang="pl-PL" dirty="0"/>
              <a:t> – wszystkie nieprzydatne substancje i przedmioty, których posiadacz pozbywa się, zamierza pozbyć się lub do ich pozbycia się jest </a:t>
            </a:r>
            <a:r>
              <a:rPr lang="pl-PL" dirty="0" smtClean="0"/>
              <a:t>obowiązany.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4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Odpady segregowane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1.Wszystko co wrzucimy do kosza publicznego, lub domowego trafia do zakładu utylizacji odpadów, poprzez przewóz specjalnym samochodem tzw. „śmieciarką”</a:t>
            </a: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1027" name="Picture 3" descr="C:\Users\Dominik\Desktop\5219_koziol_del_xl_kosz_na_smieci_lub_na_pranie (Kopiowani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80" y="447669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3563888" y="5028785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9" name="Picture 5" descr="http://www.gios.gov.pl/stansrodowiska/upload/image/mozaikowy/lubuskie/fot3_zaklad_utylizacji_odpadow_w_chrosci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5050"/>
            <a:ext cx="3416921" cy="16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track.pl/uploads/img/smieciarka_ekocel1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335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87624" y="476672"/>
            <a:ext cx="336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Pojazd do przewożenia odpadów.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425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76470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2. Segregacja odpadów.</a:t>
            </a:r>
          </a:p>
          <a:p>
            <a:r>
              <a:rPr lang="pl-PL" sz="2400" dirty="0" smtClean="0"/>
              <a:t>W zakładzie utylizacji odpadów rozpoczyna się segregacja (szkło do szkła, makulatura do makulatury itd.)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4611"/>
            <a:ext cx="6457900" cy="3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4868" y="83576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Warto dodać, że my zaczynamy segregacje poprzez np. wrzucanie odpadów do odpowiednich pojemników.</a:t>
            </a:r>
            <a:endParaRPr lang="pl-PL" sz="2400" dirty="0"/>
          </a:p>
        </p:txBody>
      </p:sp>
      <p:pic>
        <p:nvPicPr>
          <p:cNvPr id="4098" name="Picture 2" descr="http://przyrodawiktora.blog.onet.pl/wp-content/blogs.dir/841167/files/blog_vw_5067089_7862078_tr_segregowanie_smieci_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08" y="2070554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01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3. Dalsze procesy w zakładzie.</a:t>
            </a:r>
          </a:p>
          <a:p>
            <a:endParaRPr lang="pl-PL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58891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393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</TotalTime>
  <Words>522</Words>
  <Application>Microsoft Office PowerPoint</Application>
  <PresentationFormat>Pokaz na ekranie (4:3)</PresentationFormat>
  <Paragraphs>67</Paragraphs>
  <Slides>22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Austin</vt:lpstr>
      <vt:lpstr>„Odpady to nie musi być koniec”</vt:lpstr>
      <vt:lpstr>Spis treści. </vt:lpstr>
      <vt:lpstr>Recykling </vt:lpstr>
      <vt:lpstr>Odpady – „Z czym to się je?” </vt:lpstr>
      <vt:lpstr>Odpady segregowane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Odpady niesegregowane</vt:lpstr>
      <vt:lpstr>Prezentacja programu PowerPoint</vt:lpstr>
      <vt:lpstr>Zdjęcia zanieczyszczenia środowiska: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Recykling</dc:title>
  <dc:creator>Dominik</dc:creator>
  <cp:lastModifiedBy>Dominik</cp:lastModifiedBy>
  <cp:revision>19</cp:revision>
  <dcterms:created xsi:type="dcterms:W3CDTF">2013-04-21T17:29:14Z</dcterms:created>
  <dcterms:modified xsi:type="dcterms:W3CDTF">2013-04-22T18:32:56Z</dcterms:modified>
</cp:coreProperties>
</file>